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301" r:id="rId4"/>
    <p:sldId id="302" r:id="rId5"/>
    <p:sldId id="304" r:id="rId6"/>
    <p:sldId id="303" r:id="rId7"/>
    <p:sldId id="305" r:id="rId8"/>
    <p:sldId id="266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75" autoAdjust="0"/>
    <p:restoredTop sz="89660" autoAdjust="0"/>
  </p:normalViewPr>
  <p:slideViewPr>
    <p:cSldViewPr>
      <p:cViewPr>
        <p:scale>
          <a:sx n="90" d="100"/>
          <a:sy n="9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78614-86F8-405B-9D21-56870FCD4072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584E3-88AA-4A29-B5C1-1ABB3CF7AE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D00E-31F6-428A-96D6-579CAA6CD33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blogs/karolj.asp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arolj@kentico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344816" cy="1008112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K# </a:t>
            </a:r>
            <a:r>
              <a:rPr lang="en-US" sz="3000" b="1" dirty="0" smtClean="0">
                <a:solidFill>
                  <a:schemeClr val="tx2"/>
                </a:solidFill>
              </a:rPr>
              <a:t>And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Kentico EMS </a:t>
            </a:r>
            <a:r>
              <a:rPr lang="en-US" sz="3000" b="1" dirty="0" smtClean="0">
                <a:solidFill>
                  <a:schemeClr val="tx2"/>
                </a:solidFill>
              </a:rPr>
              <a:t>– Part 2</a:t>
            </a:r>
            <a:endParaRPr lang="cs-CZ" sz="3000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5184576" cy="2016224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en-US" sz="1800" b="1" dirty="0" smtClean="0"/>
              <a:t>Karol Jarkovsky</a:t>
            </a:r>
          </a:p>
          <a:p>
            <a:pPr algn="l">
              <a:lnSpc>
                <a:spcPct val="110000"/>
              </a:lnSpc>
            </a:pPr>
            <a:r>
              <a:rPr lang="en-US" sz="1600" dirty="0" smtClean="0"/>
              <a:t>Consulting Services Manager</a:t>
            </a:r>
          </a:p>
          <a:p>
            <a:pPr algn="l">
              <a:lnSpc>
                <a:spcPct val="110000"/>
              </a:lnSpc>
            </a:pPr>
            <a:r>
              <a:rPr lang="en-US" sz="1600" dirty="0" smtClean="0"/>
              <a:t>Kentico Software</a:t>
            </a:r>
          </a:p>
          <a:p>
            <a:pPr algn="l">
              <a:lnSpc>
                <a:spcPct val="110000"/>
              </a:lnSpc>
            </a:pPr>
            <a:endParaRPr lang="en-US" sz="1600" dirty="0" smtClean="0"/>
          </a:p>
          <a:p>
            <a:pPr algn="l">
              <a:lnSpc>
                <a:spcPct val="110000"/>
              </a:lnSpc>
            </a:pPr>
            <a:r>
              <a:rPr lang="en-US" sz="1600" dirty="0">
                <a:hlinkClick r:id="rId3"/>
              </a:rPr>
              <a:t>http://devnet.kentico.com/blogs/karolj.aspx</a:t>
            </a:r>
            <a:r>
              <a:rPr lang="en-US" sz="1600" dirty="0" smtClean="0">
                <a:hlinkClick r:id="rId3"/>
              </a:rPr>
              <a:t> </a:t>
            </a:r>
            <a:endParaRPr lang="en-US" sz="1600" dirty="0" smtClean="0"/>
          </a:p>
          <a:p>
            <a:pPr algn="l">
              <a:lnSpc>
                <a:spcPct val="110000"/>
              </a:lnSpc>
            </a:pPr>
            <a:r>
              <a:rPr lang="en-US" sz="1600" dirty="0" smtClean="0">
                <a:hlinkClick r:id="rId4"/>
              </a:rPr>
              <a:t>karolj@kentico.com</a:t>
            </a:r>
            <a:endParaRPr lang="en-US" sz="1600" dirty="0" smtClean="0"/>
          </a:p>
          <a:p>
            <a:pPr algn="l">
              <a:lnSpc>
                <a:spcPct val="110000"/>
              </a:lnSpc>
            </a:pPr>
            <a:endParaRPr lang="en-US" sz="1600" dirty="0" smtClean="0"/>
          </a:p>
          <a:p>
            <a:pPr algn="l">
              <a:lnSpc>
                <a:spcPct val="110000"/>
              </a:lnSpc>
            </a:pPr>
            <a:endParaRPr lang="en-US" sz="1600" dirty="0" smtClean="0"/>
          </a:p>
          <a:p>
            <a:pPr algn="l">
              <a:lnSpc>
                <a:spcPct val="110000"/>
              </a:lnSpc>
            </a:pPr>
            <a:endParaRPr lang="en-US" sz="16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57290" y="2428868"/>
            <a:ext cx="657229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187624" y="40374"/>
            <a:ext cx="5857884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/>
              <a:t>Sample Scenario</a:t>
            </a:r>
            <a:endParaRPr lang="cs-CZ" sz="3200" b="1" dirty="0"/>
          </a:p>
        </p:txBody>
      </p:sp>
      <p:pic>
        <p:nvPicPr>
          <p:cNvPr id="1026" name="Picture 2" descr="C:\_Work\Webinars\K#_EMS_Par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44" y="1340768"/>
            <a:ext cx="7666312" cy="382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187624" y="40374"/>
            <a:ext cx="5857884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/>
              <a:t>Demo</a:t>
            </a:r>
            <a:endParaRPr lang="cs-CZ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3111516" y="2492896"/>
            <a:ext cx="2920992" cy="132343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342900" indent="-342900" algn="ctr"/>
            <a:r>
              <a:rPr lang="en-US" sz="8000" b="1" dirty="0" smtClean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9572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Campaigns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85852" y="1196752"/>
            <a:ext cx="75346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b="1" dirty="0" smtClean="0"/>
              <a:t>Cookie</a:t>
            </a:r>
            <a:r>
              <a:rPr lang="en-US" sz="1600" dirty="0" smtClean="0"/>
              <a:t> </a:t>
            </a:r>
            <a:r>
              <a:rPr lang="en-US" sz="1600" dirty="0"/>
              <a:t>named </a:t>
            </a:r>
            <a:r>
              <a:rPr lang="en-US" sz="1600" b="1" dirty="0"/>
              <a:t>Campaign</a:t>
            </a:r>
            <a:r>
              <a:rPr lang="en-US" sz="1600" dirty="0"/>
              <a:t> in the user's </a:t>
            </a:r>
            <a:r>
              <a:rPr lang="en-US" sz="1600" dirty="0" smtClean="0"/>
              <a:t>browser containing the </a:t>
            </a:r>
            <a:r>
              <a:rPr lang="en-US" sz="1600" dirty="0"/>
              <a:t>name of the </a:t>
            </a:r>
            <a:r>
              <a:rPr lang="en-US" sz="1600" dirty="0" smtClean="0"/>
              <a:t>campaign,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n-US" sz="16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dirty="0"/>
              <a:t>Only one campaign </a:t>
            </a:r>
            <a:r>
              <a:rPr lang="en-US" sz="1600" dirty="0" smtClean="0"/>
              <a:t>at </a:t>
            </a:r>
            <a:r>
              <a:rPr lang="en-US" sz="1600" dirty="0"/>
              <a:t>a </a:t>
            </a:r>
            <a:r>
              <a:rPr lang="en-US" sz="1600" dirty="0" smtClean="0"/>
              <a:t>time, 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n-US" sz="16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b="1" dirty="0" smtClean="0"/>
              <a:t>Cookie</a:t>
            </a:r>
            <a:r>
              <a:rPr lang="en-US" sz="1600" dirty="0" smtClean="0"/>
              <a:t> value </a:t>
            </a:r>
            <a:r>
              <a:rPr lang="en-US" sz="1600" b="1" dirty="0" smtClean="0"/>
              <a:t>overwritten</a:t>
            </a:r>
            <a:r>
              <a:rPr lang="en-US" sz="1600" dirty="0" smtClean="0"/>
              <a:t> </a:t>
            </a:r>
            <a:r>
              <a:rPr lang="en-US" sz="1600" dirty="0"/>
              <a:t>if the user returns to the site through a </a:t>
            </a:r>
            <a:r>
              <a:rPr lang="en-US" sz="1600" b="1" dirty="0"/>
              <a:t>different</a:t>
            </a:r>
            <a:r>
              <a:rPr lang="en-US" sz="1600" dirty="0"/>
              <a:t> </a:t>
            </a:r>
            <a:r>
              <a:rPr lang="en-US" sz="1600" b="1" dirty="0" smtClean="0"/>
              <a:t>campaign</a:t>
            </a:r>
            <a:r>
              <a:rPr lang="en-US" sz="1600" dirty="0" smtClean="0"/>
              <a:t>,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n-US" sz="16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dirty="0" smtClean="0"/>
              <a:t>Cookie duration </a:t>
            </a:r>
            <a:r>
              <a:rPr lang="en-US" sz="1600" dirty="0"/>
              <a:t>is 24 </a:t>
            </a:r>
            <a:r>
              <a:rPr lang="en-US" sz="1600" dirty="0" smtClean="0"/>
              <a:t>hours, </a:t>
            </a:r>
          </a:p>
          <a:p>
            <a:pPr lvl="0" algn="just"/>
            <a:endParaRPr lang="en-US" sz="1600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b="1" dirty="0" smtClean="0"/>
              <a:t>All actions</a:t>
            </a:r>
            <a:r>
              <a:rPr lang="en-US" sz="1600" dirty="0" smtClean="0"/>
              <a:t> (conversions) performed </a:t>
            </a:r>
            <a:r>
              <a:rPr lang="en-US" sz="1600" dirty="0"/>
              <a:t>by the visitor </a:t>
            </a:r>
            <a:r>
              <a:rPr lang="en-US" sz="1600" dirty="0" smtClean="0"/>
              <a:t>with active campaign are </a:t>
            </a:r>
            <a:r>
              <a:rPr lang="en-US" sz="1600" b="1" dirty="0" smtClean="0"/>
              <a:t>logged</a:t>
            </a:r>
            <a:r>
              <a:rPr lang="en-US" sz="1600" dirty="0" smtClean="0"/>
              <a:t> </a:t>
            </a:r>
            <a:r>
              <a:rPr lang="en-US" sz="1600" b="1" dirty="0" smtClean="0"/>
              <a:t>campaign</a:t>
            </a:r>
            <a:r>
              <a:rPr lang="en-US" sz="1600" dirty="0" smtClean="0"/>
              <a:t> actions,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n-US" sz="1600" b="1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b="1" dirty="0"/>
              <a:t>campaign</a:t>
            </a:r>
            <a:r>
              <a:rPr lang="en-US" sz="1600" dirty="0"/>
              <a:t> </a:t>
            </a:r>
            <a:r>
              <a:rPr lang="en-US" sz="1600" dirty="0" smtClean="0"/>
              <a:t>is also </a:t>
            </a:r>
            <a:r>
              <a:rPr lang="en-US" sz="1600" b="1" dirty="0" smtClean="0"/>
              <a:t>recorded</a:t>
            </a:r>
            <a:r>
              <a:rPr lang="en-US" sz="1600" dirty="0" smtClean="0"/>
              <a:t> for On-line Marketing </a:t>
            </a:r>
            <a:r>
              <a:rPr lang="en-US" sz="1600" b="1" dirty="0" smtClean="0"/>
              <a:t>Activities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038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Contact Groups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85852" y="1196752"/>
            <a:ext cx="75346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Contact </a:t>
            </a:r>
            <a:r>
              <a:rPr lang="en-US" sz="1600" dirty="0" smtClean="0"/>
              <a:t>group </a:t>
            </a:r>
            <a:r>
              <a:rPr lang="en-US" sz="1600" b="1" dirty="0" smtClean="0"/>
              <a:t>used to separate contacts </a:t>
            </a:r>
            <a:r>
              <a:rPr lang="en-US" sz="1600" dirty="0" smtClean="0"/>
              <a:t>matching certain criteria and the rest,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One </a:t>
            </a:r>
            <a:r>
              <a:rPr lang="en-US" sz="1600" dirty="0"/>
              <a:t>contact can be </a:t>
            </a:r>
            <a:r>
              <a:rPr lang="en-US" sz="1600" dirty="0" smtClean="0"/>
              <a:t>member of multiple contact groups, </a:t>
            </a:r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Contact </a:t>
            </a:r>
            <a:r>
              <a:rPr lang="en-US" sz="1600" b="1" dirty="0" smtClean="0"/>
              <a:t>group</a:t>
            </a:r>
            <a:r>
              <a:rPr lang="en-US" sz="1600" dirty="0" smtClean="0"/>
              <a:t> can be </a:t>
            </a:r>
            <a:r>
              <a:rPr lang="en-US" sz="1600" b="1" dirty="0" smtClean="0"/>
              <a:t>subscribed</a:t>
            </a:r>
            <a:r>
              <a:rPr lang="en-US" sz="1600" dirty="0" smtClean="0"/>
              <a:t> to a </a:t>
            </a:r>
            <a:r>
              <a:rPr lang="en-US" sz="1600" b="1" dirty="0" smtClean="0"/>
              <a:t>newsletter</a:t>
            </a:r>
            <a:r>
              <a:rPr lang="en-US" sz="1600" dirty="0" smtClean="0"/>
              <a:t>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Contacts assigned</a:t>
            </a:r>
            <a:r>
              <a:rPr lang="en-US" sz="1600" dirty="0" smtClean="0"/>
              <a:t> to the group </a:t>
            </a:r>
            <a:r>
              <a:rPr lang="en-US" sz="1600" b="1" dirty="0" smtClean="0"/>
              <a:t>manually</a:t>
            </a:r>
            <a:r>
              <a:rPr lang="en-US" sz="1600" dirty="0" smtClean="0"/>
              <a:t> or </a:t>
            </a:r>
            <a:r>
              <a:rPr lang="en-US" sz="1600" b="1" dirty="0" smtClean="0"/>
              <a:t>dynamically</a:t>
            </a:r>
            <a:r>
              <a:rPr lang="en-US" sz="1600" dirty="0" smtClean="0"/>
              <a:t> when matching specified condition,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Besides </a:t>
            </a:r>
            <a:r>
              <a:rPr lang="en-US" sz="1600" dirty="0"/>
              <a:t>standard context </a:t>
            </a:r>
            <a:r>
              <a:rPr lang="en-US" sz="1600" dirty="0" smtClean="0"/>
              <a:t>information the </a:t>
            </a:r>
            <a:r>
              <a:rPr lang="en-US" sz="1600" b="1" dirty="0" smtClean="0"/>
              <a:t>current contact info available</a:t>
            </a:r>
            <a:r>
              <a:rPr lang="en-US" sz="1600" dirty="0" smtClean="0"/>
              <a:t> as well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32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E-mail Campaign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85852" y="1196752"/>
            <a:ext cx="75346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E‑mails sent out via </a:t>
            </a:r>
            <a:r>
              <a:rPr lang="en-US" sz="1600" dirty="0"/>
              <a:t>Kentico Newsletters </a:t>
            </a:r>
            <a:r>
              <a:rPr lang="en-US" sz="1600" dirty="0" smtClean="0"/>
              <a:t>module, </a:t>
            </a:r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Support for </a:t>
            </a:r>
            <a:r>
              <a:rPr lang="en-US" sz="1600" b="1" dirty="0" smtClean="0"/>
              <a:t>multiple SMTP servers</a:t>
            </a:r>
            <a:r>
              <a:rPr lang="en-US" sz="1600" dirty="0" smtClean="0"/>
              <a:t> – load balanced SMTP environment ensuring reliable delivery of millions of e-mails within reasonable time,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Subscribers </a:t>
            </a:r>
            <a:r>
              <a:rPr lang="en-US" sz="1600" dirty="0"/>
              <a:t>management </a:t>
            </a:r>
            <a:r>
              <a:rPr lang="en-US" sz="1600" dirty="0" smtClean="0"/>
              <a:t>manually or via subscription web parts on the live site,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With </a:t>
            </a:r>
            <a:r>
              <a:rPr lang="en-US" sz="1600" dirty="0"/>
              <a:t>the Kentico EMS and On-line Marketing suite you can also use contacts or </a:t>
            </a:r>
            <a:r>
              <a:rPr lang="en-US" sz="1600" dirty="0" smtClean="0"/>
              <a:t>segmentation/dynamic contact groups,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Up </a:t>
            </a:r>
            <a:r>
              <a:rPr lang="en-US" sz="1600" b="1" dirty="0"/>
              <a:t>to date list of contacts</a:t>
            </a:r>
            <a:r>
              <a:rPr lang="en-US" sz="1600" dirty="0"/>
              <a:t> that are willing to consume information you want to </a:t>
            </a:r>
            <a:r>
              <a:rPr lang="en-US" sz="1600" dirty="0" smtClean="0"/>
              <a:t>share - everything </a:t>
            </a:r>
            <a:r>
              <a:rPr lang="en-US" sz="1600" dirty="0"/>
              <a:t>is </a:t>
            </a:r>
            <a:r>
              <a:rPr lang="en-US" sz="1600" b="1" dirty="0" smtClean="0"/>
              <a:t>managed</a:t>
            </a:r>
            <a:r>
              <a:rPr lang="en-US" sz="1600" dirty="0" smtClean="0"/>
              <a:t> </a:t>
            </a:r>
            <a:r>
              <a:rPr lang="en-US" sz="1600" b="1" dirty="0" smtClean="0"/>
              <a:t>automatically</a:t>
            </a:r>
            <a:r>
              <a:rPr lang="en-US" sz="1600" dirty="0" smtClean="0"/>
              <a:t> </a:t>
            </a:r>
            <a:r>
              <a:rPr lang="en-US" sz="1600" dirty="0"/>
              <a:t>for </a:t>
            </a:r>
            <a:r>
              <a:rPr lang="en-US" sz="1600" dirty="0" smtClean="0"/>
              <a:t>you,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E-mail activity tracking – opened e-mails, click-through, bounced e-mails,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Information available in macro selectors within the Newsletter module :</a:t>
            </a:r>
            <a:endParaRPr lang="en-US" sz="1600" dirty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 err="1"/>
              <a:t>NewsletterIssue</a:t>
            </a:r>
            <a:r>
              <a:rPr lang="en-US" sz="1600" dirty="0"/>
              <a:t>,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/>
              <a:t>Newsletter,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/>
              <a:t>Subscriber</a:t>
            </a:r>
            <a:r>
              <a:rPr lang="en-US" sz="1600" dirty="0" smtClean="0"/>
              <a:t>,</a:t>
            </a:r>
            <a:endParaRPr lang="en-US" sz="1600" dirty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 smtClean="0"/>
              <a:t>Email</a:t>
            </a:r>
            <a:r>
              <a:rPr lang="en-US" sz="1600" dirty="0"/>
              <a:t>, </a:t>
            </a:r>
            <a:r>
              <a:rPr lang="en-US" sz="1600" dirty="0" err="1"/>
              <a:t>FirstName</a:t>
            </a:r>
            <a:r>
              <a:rPr lang="en-US" sz="1600" dirty="0"/>
              <a:t>, </a:t>
            </a:r>
            <a:r>
              <a:rPr lang="en-US" sz="1600" dirty="0" err="1"/>
              <a:t>LastName</a:t>
            </a:r>
            <a:r>
              <a:rPr lang="en-US" sz="1600" dirty="0"/>
              <a:t>, </a:t>
            </a:r>
            <a:r>
              <a:rPr lang="en-US" sz="1600" dirty="0" err="1" smtClean="0"/>
              <a:t>UnsubscribeLink</a:t>
            </a:r>
            <a:r>
              <a:rPr lang="en-US" sz="1600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4975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Content Personalization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85852" y="1196752"/>
            <a:ext cx="75346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Allows </a:t>
            </a:r>
            <a:r>
              <a:rPr lang="en-US" sz="1600" dirty="0"/>
              <a:t>you to define </a:t>
            </a:r>
            <a:r>
              <a:rPr lang="en-US" sz="1600" b="1" dirty="0"/>
              <a:t>personalized </a:t>
            </a:r>
            <a:r>
              <a:rPr lang="en-US" sz="1600" b="1" dirty="0" smtClean="0"/>
              <a:t>content based </a:t>
            </a:r>
            <a:r>
              <a:rPr lang="en-US" sz="1600" b="1" dirty="0"/>
              <a:t>on </a:t>
            </a:r>
            <a:r>
              <a:rPr lang="en-US" sz="1600" b="1" dirty="0" smtClean="0"/>
              <a:t>context</a:t>
            </a:r>
            <a:r>
              <a:rPr lang="en-US" sz="1600" dirty="0" smtClean="0"/>
              <a:t> </a:t>
            </a:r>
            <a:r>
              <a:rPr lang="en-US" sz="1600" dirty="0"/>
              <a:t>in which pages are </a:t>
            </a:r>
            <a:r>
              <a:rPr lang="en-US" sz="1600" dirty="0" smtClean="0"/>
              <a:t>viewed,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You can easily display </a:t>
            </a:r>
            <a:r>
              <a:rPr lang="en-US" sz="1600" dirty="0"/>
              <a:t>or hide certain elements on page based on </a:t>
            </a:r>
            <a:r>
              <a:rPr lang="en-US" sz="1600" b="1" dirty="0" smtClean="0"/>
              <a:t>current </a:t>
            </a:r>
            <a:r>
              <a:rPr lang="en-US" sz="1600" b="1" dirty="0"/>
              <a:t>user </a:t>
            </a:r>
            <a:r>
              <a:rPr lang="en-US" sz="1600" b="1" dirty="0" smtClean="0"/>
              <a:t>information or any </a:t>
            </a:r>
            <a:r>
              <a:rPr lang="en-US" sz="1600" b="1" dirty="0"/>
              <a:t>other system/site variable</a:t>
            </a:r>
            <a:r>
              <a:rPr lang="en-US" sz="1600" dirty="0"/>
              <a:t> (e.g. e-commerce orders, current month total sale, etc</a:t>
            </a:r>
            <a:r>
              <a:rPr lang="en-US" sz="1600" dirty="0" smtClean="0"/>
              <a:t>.),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Personalization done </a:t>
            </a:r>
            <a:r>
              <a:rPr lang="en-US" sz="1600" dirty="0"/>
              <a:t>through the </a:t>
            </a:r>
            <a:r>
              <a:rPr lang="en-US" sz="1600" b="1" dirty="0" smtClean="0"/>
              <a:t>web </a:t>
            </a:r>
            <a:r>
              <a:rPr lang="en-US" sz="1600" b="1" dirty="0"/>
              <a:t>part </a:t>
            </a:r>
            <a:r>
              <a:rPr lang="en-US" sz="1600" b="1" dirty="0" smtClean="0"/>
              <a:t>zones, web parts or widgets</a:t>
            </a:r>
            <a:r>
              <a:rPr lang="en-US" sz="1600" dirty="0" smtClean="0"/>
              <a:t> </a:t>
            </a:r>
            <a:r>
              <a:rPr lang="en-US" sz="1600" dirty="0"/>
              <a:t>(only those in the page editor zones</a:t>
            </a:r>
            <a:r>
              <a:rPr lang="en-US" sz="1600" dirty="0" smtClean="0"/>
              <a:t>),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Personalized </a:t>
            </a:r>
            <a:r>
              <a:rPr lang="en-US" sz="1600" b="1" dirty="0"/>
              <a:t>variants</a:t>
            </a:r>
            <a:r>
              <a:rPr lang="en-US" sz="1600" dirty="0"/>
              <a:t> are </a:t>
            </a:r>
            <a:r>
              <a:rPr lang="en-US" sz="1600" b="1" dirty="0"/>
              <a:t>displayed</a:t>
            </a:r>
            <a:r>
              <a:rPr lang="en-US" sz="1600" dirty="0"/>
              <a:t> </a:t>
            </a:r>
            <a:r>
              <a:rPr lang="en-US" sz="1600" dirty="0" smtClean="0"/>
              <a:t>when variant </a:t>
            </a:r>
            <a:r>
              <a:rPr lang="en-US" sz="1600" b="1" dirty="0" smtClean="0"/>
              <a:t>condition</a:t>
            </a:r>
            <a:r>
              <a:rPr lang="en-US" sz="1600" dirty="0" smtClean="0"/>
              <a:t> </a:t>
            </a:r>
            <a:r>
              <a:rPr lang="en-US" sz="1600" dirty="0"/>
              <a:t>is </a:t>
            </a:r>
            <a:r>
              <a:rPr lang="en-US" sz="1600" b="1" dirty="0" smtClean="0"/>
              <a:t>matched</a:t>
            </a:r>
            <a:r>
              <a:rPr lang="en-US" sz="1600" dirty="0" smtClean="0"/>
              <a:t>,</a:t>
            </a:r>
            <a:endParaRPr lang="en-US" sz="1600" dirty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 smtClean="0"/>
              <a:t>When </a:t>
            </a:r>
            <a:r>
              <a:rPr lang="en-US" sz="1600" dirty="0"/>
              <a:t>a visitor </a:t>
            </a:r>
            <a:r>
              <a:rPr lang="en-US" sz="1600" dirty="0" smtClean="0"/>
              <a:t>accesses page </a:t>
            </a:r>
            <a:r>
              <a:rPr lang="en-US" sz="1600" dirty="0"/>
              <a:t>on the live </a:t>
            </a:r>
            <a:r>
              <a:rPr lang="en-US" sz="1600" dirty="0" smtClean="0"/>
              <a:t>site appropriate </a:t>
            </a:r>
            <a:r>
              <a:rPr lang="en-US" sz="1600" dirty="0"/>
              <a:t>variant will be displayed for each object.</a:t>
            </a:r>
          </a:p>
        </p:txBody>
      </p:sp>
    </p:spTree>
    <p:extLst>
      <p:ext uri="{BB962C8B-B14F-4D97-AF65-F5344CB8AC3E}">
        <p14:creationId xmlns:p14="http://schemas.microsoft.com/office/powerpoint/2010/main" val="13384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91880" y="1459230"/>
            <a:ext cx="216024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rPr>
              <a:t>?</a:t>
            </a:r>
            <a:endParaRPr lang="en-US" sz="25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Questions &amp; Answers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3728" y="2921169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6000" b="1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5514</TotalTime>
  <Words>379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K# And Kentico EMS – Part 2</vt:lpstr>
      <vt:lpstr>PowerPoint Presentation</vt:lpstr>
      <vt:lpstr>PowerPoint Presentation</vt:lpstr>
      <vt:lpstr>Campaigns</vt:lpstr>
      <vt:lpstr>Contact Groups</vt:lpstr>
      <vt:lpstr>E-mail Campaign</vt:lpstr>
      <vt:lpstr>Content Personalization</vt:lpstr>
      <vt:lpstr>Questions &amp; Answers</vt:lpstr>
      <vt:lpstr>PowerPoint Presentation</vt:lpstr>
    </vt:vector>
  </TitlesOfParts>
  <Company>Kentico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here</dc:title>
  <dc:creator>DrahosP</dc:creator>
  <cp:lastModifiedBy>KarolJ</cp:lastModifiedBy>
  <cp:revision>340</cp:revision>
  <dcterms:created xsi:type="dcterms:W3CDTF">2010-05-13T15:27:13Z</dcterms:created>
  <dcterms:modified xsi:type="dcterms:W3CDTF">2012-03-22T19:44:36Z</dcterms:modified>
</cp:coreProperties>
</file>