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8" r:id="rId7"/>
    <p:sldId id="265" r:id="rId8"/>
    <p:sldId id="263" r:id="rId9"/>
    <p:sldId id="259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38320" y="3950812"/>
            <a:ext cx="7486600" cy="1010543"/>
          </a:xfrm>
        </p:spPr>
        <p:txBody>
          <a:bodyPr wrap="square" lIns="0" tIns="0" rIns="0" bIns="0">
            <a:no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Insert the title of your</a:t>
            </a:r>
            <a:br>
              <a:rPr lang="en-US" dirty="0" smtClean="0"/>
            </a:br>
            <a:r>
              <a:rPr lang="en-US" dirty="0" smtClean="0"/>
              <a:t>presentation here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6" y="5157192"/>
            <a:ext cx="7848872" cy="432048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your subtitle or main author’s name here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74A7BE-56BD-4FD4-9571-3EA31545FFF0}" type="datetimeFigureOut">
              <a:rPr lang="cs-CZ" smtClean="0"/>
              <a:pPr/>
              <a:t>19.12.2011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F0DFC0-4755-4724-8758-F9B344443C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3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Blogs/Petr-Vozak.aspx" TargetMode="External"/><Relationship Id="rId2" Type="http://schemas.openxmlformats.org/officeDocument/2006/relationships/hyperlink" Target="mailto:petr.vozak@kentic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api_examples_user_interface.htm" TargetMode="External"/><Relationship Id="rId2" Type="http://schemas.openxmlformats.org/officeDocument/2006/relationships/hyperlink" Target="http://devnet.kentico.com/Blogs/Petr-Vozak/October-2011/E-commerce-6--New-customization-model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E-commerce customization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12/19/2011			Petr Vozak, </a:t>
            </a:r>
            <a:r>
              <a:rPr lang="en-US" dirty="0" smtClean="0"/>
              <a:t>Technical Leader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Petr </a:t>
            </a:r>
            <a:r>
              <a:rPr lang="en-US" sz="2400" b="1" dirty="0" smtClean="0"/>
              <a:t>Vozak</a:t>
            </a:r>
            <a:endParaRPr lang="en-US" sz="2400" b="1" dirty="0" smtClean="0"/>
          </a:p>
          <a:p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petr.vozak@kentico.com</a:t>
            </a:r>
            <a:endParaRPr lang="en-US" sz="2400" dirty="0" smtClean="0"/>
          </a:p>
          <a:p>
            <a:r>
              <a:rPr lang="en-US" sz="2400" dirty="0" smtClean="0"/>
              <a:t>blog: </a:t>
            </a:r>
            <a:r>
              <a:rPr lang="en-US" sz="2400" dirty="0" smtClean="0">
                <a:hlinkClick r:id="rId3"/>
              </a:rPr>
              <a:t>http://devnet.kentico.com/Blogs/Petr-Vozak.aspx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 customization: Agenda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General customization</a:t>
            </a:r>
          </a:p>
          <a:p>
            <a:pPr lvl="1"/>
            <a:r>
              <a:rPr lang="en-US" dirty="0" smtClean="0"/>
              <a:t>Database table API</a:t>
            </a:r>
          </a:p>
          <a:p>
            <a:pPr lvl="1"/>
            <a:r>
              <a:rPr lang="en-US" dirty="0" smtClean="0"/>
              <a:t>Customization model</a:t>
            </a:r>
          </a:p>
          <a:p>
            <a:pPr lvl="1"/>
            <a:r>
              <a:rPr lang="en-US" dirty="0" smtClean="0"/>
              <a:t>Customization examples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Calculation customization</a:t>
            </a:r>
          </a:p>
          <a:p>
            <a:pPr lvl="1"/>
            <a:r>
              <a:rPr lang="en-US" dirty="0" smtClean="0"/>
              <a:t>Calculation model</a:t>
            </a:r>
          </a:p>
          <a:p>
            <a:pPr lvl="1"/>
            <a:r>
              <a:rPr lang="en-US" dirty="0" smtClean="0"/>
              <a:t>Customization examples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table API</a:t>
            </a:r>
            <a:endParaRPr lang="cs-CZ" dirty="0"/>
          </a:p>
        </p:txBody>
      </p:sp>
      <p:pic>
        <p:nvPicPr>
          <p:cNvPr id="7" name="Picture 6" descr="DBTableAP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7389" y="1124744"/>
            <a:ext cx="6160955" cy="5433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 customization model</a:t>
            </a:r>
            <a:endParaRPr lang="cs-CZ" dirty="0"/>
          </a:p>
        </p:txBody>
      </p:sp>
      <p:pic>
        <p:nvPicPr>
          <p:cNvPr id="5" name="Picture 4" descr="Ecommerce_CustomizationMode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8306017" cy="432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 customization examples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dirty="0" smtClean="0"/>
              <a:t>Add starting credit to each new customer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 </a:t>
            </a:r>
            <a:r>
              <a:rPr lang="en-US" sz="2000" dirty="0" smtClean="0"/>
              <a:t>override CustomerInfoProvider.SetCustomerInfoInternal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en-US" sz="2400" dirty="0" smtClean="0"/>
              <a:t>Add specific amount of credit to each customer after he makes an </a:t>
            </a:r>
            <a:r>
              <a:rPr lang="en-US" sz="2400" dirty="0" smtClean="0"/>
              <a:t>order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 </a:t>
            </a:r>
            <a:r>
              <a:rPr lang="en-US" sz="2000" dirty="0" smtClean="0"/>
              <a:t>override OrderInfoProvider.SetOrderInfoInternal</a:t>
            </a:r>
            <a:endParaRPr lang="en-US" sz="2000" dirty="0" smtClean="0"/>
          </a:p>
          <a:p>
            <a:pPr marL="514350" indent="-514350">
              <a:buFont typeface="+mj-lt"/>
              <a:buAutoNum type="arabicParenR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Shopping cart calculation model + examples</a:t>
            </a:r>
            <a:endParaRPr lang="cs-CZ" dirty="0"/>
          </a:p>
        </p:txBody>
      </p:sp>
      <p:pic>
        <p:nvPicPr>
          <p:cNvPr id="5" name="Content Placeholder 3" descr="Diagram_PromotionLog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060" y="1509354"/>
            <a:ext cx="8666315" cy="4295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shopping cart customization examples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Custom shipping calculation</a:t>
            </a:r>
          </a:p>
          <a:p>
            <a:pPr marL="514350" indent="-514350">
              <a:buNone/>
            </a:pPr>
            <a:r>
              <a:rPr lang="en-US" sz="2800" dirty="0" smtClean="0">
                <a:sym typeface="Wingdings" pitchFamily="2" charset="2"/>
              </a:rPr>
              <a:t>	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override </a:t>
            </a:r>
            <a:r>
              <a:rPr lang="en-US" sz="2000" dirty="0" smtClean="0"/>
              <a:t>ShippingOptionInfoProvider.CalculateShippingInternal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arenR" startAt="2"/>
            </a:pPr>
            <a:r>
              <a:rPr lang="en-US" sz="2400" dirty="0" smtClean="0"/>
              <a:t>Add </a:t>
            </a:r>
            <a:r>
              <a:rPr lang="en-US" sz="2400" dirty="0" smtClean="0"/>
              <a:t>product A to the shopping cart -&gt; product B is also added </a:t>
            </a:r>
            <a:r>
              <a:rPr lang="en-US" sz="2400" dirty="0" smtClean="0"/>
              <a:t>(automatically)</a:t>
            </a:r>
          </a:p>
          <a:p>
            <a:pPr marL="514350" indent="-514350">
              <a:buNone/>
            </a:pPr>
            <a:r>
              <a:rPr lang="en-US" sz="2400" dirty="0" smtClean="0">
                <a:sym typeface="Wingdings" pitchFamily="2" charset="2"/>
              </a:rPr>
              <a:t>	 </a:t>
            </a:r>
            <a:r>
              <a:rPr lang="en-US" sz="2000" dirty="0" smtClean="0"/>
              <a:t>override </a:t>
            </a:r>
            <a:r>
              <a:rPr lang="en-US" sz="2000" dirty="0" smtClean="0"/>
              <a:t>ShoppingCartInfoProvider.</a:t>
            </a:r>
            <a:r>
              <a:rPr lang="cs-CZ" sz="2000" dirty="0" smtClean="0"/>
              <a:t> AddShoppingCartItemInternal</a:t>
            </a:r>
            <a:endParaRPr lang="en-US" sz="2000" dirty="0" smtClean="0"/>
          </a:p>
          <a:p>
            <a:pPr marL="514350" indent="-514350">
              <a:buAutoNum type="arabicParenR"/>
            </a:pPr>
            <a:endParaRPr lang="en-US" sz="2400" dirty="0" smtClean="0"/>
          </a:p>
          <a:p>
            <a:pPr marL="514350" indent="-514350">
              <a:buAutoNum type="arabicParenR"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E-commerce customization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Questions 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/>
              <a:t>E-commerce customization model blog post</a:t>
            </a:r>
          </a:p>
          <a:p>
            <a:r>
              <a:rPr lang="cs-CZ" sz="1800" dirty="0" smtClean="0">
                <a:hlinkClick r:id="rId2"/>
              </a:rPr>
              <a:t>http://devnet.kentico.com/Blogs/Petr-Vozak/October-2011/E-commerce-6--New-customization-model.aspx</a:t>
            </a:r>
            <a:endParaRPr lang="en-US" sz="1800" dirty="0" smtClean="0"/>
          </a:p>
          <a:p>
            <a:pPr lvl="1"/>
            <a:r>
              <a:rPr lang="en-US" sz="1800" dirty="0" smtClean="0"/>
              <a:t>Customization model in version 5.5R2 and older</a:t>
            </a:r>
          </a:p>
          <a:p>
            <a:pPr lvl="1"/>
            <a:r>
              <a:rPr lang="en-US" sz="1800" dirty="0" smtClean="0"/>
              <a:t>C</a:t>
            </a:r>
            <a:r>
              <a:rPr lang="en-US" sz="1800" dirty="0" smtClean="0"/>
              <a:t>ustomization model in version 6</a:t>
            </a:r>
          </a:p>
          <a:p>
            <a:pPr lvl="1"/>
            <a:r>
              <a:rPr lang="en-US" sz="1800" dirty="0" smtClean="0"/>
              <a:t>Upgrade instructions from 5.5R2 to 6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b="1" dirty="0" smtClean="0"/>
              <a:t>API examples user interface</a:t>
            </a:r>
            <a:endParaRPr lang="en-US" sz="2400" b="1" dirty="0" smtClean="0"/>
          </a:p>
          <a:p>
            <a:r>
              <a:rPr lang="cs-CZ" sz="1800" dirty="0" smtClean="0">
                <a:hlinkClick r:id="rId3"/>
              </a:rPr>
              <a:t>http://</a:t>
            </a:r>
            <a:r>
              <a:rPr lang="cs-CZ" sz="1800" dirty="0" smtClean="0">
                <a:hlinkClick r:id="rId3"/>
              </a:rPr>
              <a:t>devnet.kentico.com/docs/devguide/api_examples_user_interface.ht</a:t>
            </a:r>
            <a:r>
              <a:rPr lang="en-US" sz="1800" dirty="0" smtClean="0">
                <a:hlinkClick r:id="rId3"/>
              </a:rPr>
              <a:t>m</a:t>
            </a:r>
            <a:endParaRPr lang="en-US" sz="1800" dirty="0" smtClean="0"/>
          </a:p>
          <a:p>
            <a:pPr>
              <a:buNone/>
            </a:pPr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-Squares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Presentation-SquaresBlue</Template>
  <TotalTime>1151</TotalTime>
  <Words>104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Presentation-SquaresBlue</vt:lpstr>
      <vt:lpstr>E-commerce customization</vt:lpstr>
      <vt:lpstr>E-commerce customization: Agenda</vt:lpstr>
      <vt:lpstr>Database table API</vt:lpstr>
      <vt:lpstr>E-commerce customization model</vt:lpstr>
      <vt:lpstr>E-commerce customization examples</vt:lpstr>
      <vt:lpstr>Shopping cart calculation model + examples</vt:lpstr>
      <vt:lpstr>Other shopping cart customization examples</vt:lpstr>
      <vt:lpstr>E-commerce customization</vt:lpstr>
      <vt:lpstr>Sources</vt:lpstr>
      <vt:lpstr>Contact</vt:lpstr>
    </vt:vector>
  </TitlesOfParts>
  <Company>Kentico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 Vozak</dc:creator>
  <cp:lastModifiedBy>Petr Vozak</cp:lastModifiedBy>
  <cp:revision>15</cp:revision>
  <dcterms:created xsi:type="dcterms:W3CDTF">2011-12-19T12:41:48Z</dcterms:created>
  <dcterms:modified xsi:type="dcterms:W3CDTF">2011-12-20T07:53:44Z</dcterms:modified>
</cp:coreProperties>
</file>