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89" r:id="rId4"/>
    <p:sldId id="290" r:id="rId5"/>
    <p:sldId id="291" r:id="rId6"/>
    <p:sldId id="292" r:id="rId7"/>
    <p:sldId id="293" r:id="rId8"/>
    <p:sldId id="268" r:id="rId9"/>
    <p:sldId id="286" r:id="rId10"/>
    <p:sldId id="287" r:id="rId11"/>
    <p:sldId id="288" r:id="rId12"/>
    <p:sldId id="285" r:id="rId13"/>
    <p:sldId id="279" r:id="rId14"/>
    <p:sldId id="280" r:id="rId15"/>
    <p:sldId id="281" r:id="rId16"/>
    <p:sldId id="282" r:id="rId17"/>
    <p:sldId id="283" r:id="rId18"/>
    <p:sldId id="284" r:id="rId19"/>
    <p:sldId id="266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67" autoAdjust="0"/>
  </p:normalViewPr>
  <p:slideViewPr>
    <p:cSldViewPr>
      <p:cViewPr>
        <p:scale>
          <a:sx n="115" d="100"/>
          <a:sy n="115" d="100"/>
        </p:scale>
        <p:origin x="-15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38320" y="3950812"/>
            <a:ext cx="7486600" cy="1010543"/>
          </a:xfrm>
        </p:spPr>
        <p:txBody>
          <a:bodyPr wrap="square" lIns="0" tIns="0" rIns="0" bIns="0">
            <a:noAutofit/>
          </a:bodyPr>
          <a:lstStyle>
            <a:lvl1pPr algn="l">
              <a:lnSpc>
                <a:spcPts val="44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Insert the title of your</a:t>
            </a:r>
            <a:br>
              <a:rPr lang="en-US" dirty="0" smtClean="0"/>
            </a:br>
            <a:r>
              <a:rPr lang="en-US" dirty="0" smtClean="0"/>
              <a:t>presentation here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6" y="5157192"/>
            <a:ext cx="7848872" cy="432048"/>
          </a:xfrm>
        </p:spPr>
        <p:txBody>
          <a:bodyPr wrap="square" lIns="0" tIns="0" rIns="0" bIns="0">
            <a:noAutofit/>
          </a:bodyPr>
          <a:lstStyle>
            <a:lvl1pPr marL="0" indent="0" algn="l"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your subtitle or main author’s name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3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devnet.kentico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devnet.kentico.com/Blogs/Thomas-Robbins.aspx" TargetMode="External"/><Relationship Id="rId13" Type="http://schemas.openxmlformats.org/officeDocument/2006/relationships/hyperlink" Target="https://www1.gotomeeting.com/register/595632009" TargetMode="External"/><Relationship Id="rId3" Type="http://schemas.openxmlformats.org/officeDocument/2006/relationships/hyperlink" Target="http://www.bitwizards.com/Home" TargetMode="External"/><Relationship Id="rId7" Type="http://schemas.openxmlformats.org/officeDocument/2006/relationships/hyperlink" Target="https://www1.gotomeeting.com/register/744432432" TargetMode="External"/><Relationship Id="rId12" Type="http://schemas.openxmlformats.org/officeDocument/2006/relationships/hyperlink" Target="http://devnet.kentico.com/Blogs/Dominik-Pinter.aspx" TargetMode="External"/><Relationship Id="rId2" Type="http://schemas.openxmlformats.org/officeDocument/2006/relationships/hyperlink" Target="http://www.bitwizards.com/Blogs/Vincent-Mayfiel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izstream.com/" TargetMode="External"/><Relationship Id="rId11" Type="http://schemas.openxmlformats.org/officeDocument/2006/relationships/hyperlink" Target="https://www1.gotomeeting.com/register/386845345" TargetMode="External"/><Relationship Id="rId5" Type="http://schemas.openxmlformats.org/officeDocument/2006/relationships/hyperlink" Target="http://www.mcbeev.com/" TargetMode="External"/><Relationship Id="rId15" Type="http://schemas.openxmlformats.org/officeDocument/2006/relationships/hyperlink" Target="https://www1.gotomeeting.com/register/670723552" TargetMode="External"/><Relationship Id="rId10" Type="http://schemas.openxmlformats.org/officeDocument/2006/relationships/hyperlink" Target="http://www.bitwizards.com/Blogs/Bryan-Soltis" TargetMode="External"/><Relationship Id="rId4" Type="http://schemas.openxmlformats.org/officeDocument/2006/relationships/hyperlink" Target="https://www1.gotomeeting.com/register/702391321" TargetMode="External"/><Relationship Id="rId9" Type="http://schemas.openxmlformats.org/officeDocument/2006/relationships/hyperlink" Target="https://www1.gotomeeting.com/register/782489681" TargetMode="External"/><Relationship Id="rId14" Type="http://schemas.openxmlformats.org/officeDocument/2006/relationships/hyperlink" Target="https://www1.gotomeeting.com/register/16678678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twizards.com/Blogs/Bryan-Soltis/November-2012/Top-5-Things-When-Deploying-Kentico-CMS-to-Windows" TargetMode="External"/><Relationship Id="rId2" Type="http://schemas.openxmlformats.org/officeDocument/2006/relationships/hyperlink" Target="http://devnet.kentico.com/docs/azureguide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kentico.atlassian.net/wiki/pages/viewpage.action?pageId=7472032" TargetMode="External"/><Relationship Id="rId4" Type="http://schemas.openxmlformats.org/officeDocument/2006/relationships/hyperlink" Target="http://devnet.kentico.com/Blogs/Dominik-Pinter/March-2013/Kentico-CMS-7-is-now-available-in-Windows-web-appl.asp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cs-CZ" noProof="0" dirty="0" smtClean="0"/>
              <a:t>Windows Azure FAQ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Jiri Slapak, Jiri Kusak, Dominik Pinter</a:t>
            </a:r>
            <a:endParaRPr lang="en-U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en-US" dirty="0"/>
              <a:t>What is the optimal size of an instance?</a:t>
            </a:r>
          </a:p>
        </p:txBody>
      </p:sp>
    </p:spTree>
    <p:extLst>
      <p:ext uri="{BB962C8B-B14F-4D97-AF65-F5344CB8AC3E}">
        <p14:creationId xmlns:p14="http://schemas.microsoft.com/office/powerpoint/2010/main" val="764537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smtClean="0"/>
          </a:p>
          <a:p>
            <a:pPr marL="0" indent="0" algn="ctr">
              <a:buNone/>
            </a:pPr>
            <a:r>
              <a:rPr lang="en-US" smtClean="0"/>
              <a:t>How </a:t>
            </a:r>
            <a:r>
              <a:rPr lang="en-US" dirty="0"/>
              <a:t>many instances should I use for my application?</a:t>
            </a:r>
          </a:p>
        </p:txBody>
      </p:sp>
    </p:spTree>
    <p:extLst>
      <p:ext uri="{BB962C8B-B14F-4D97-AF65-F5344CB8AC3E}">
        <p14:creationId xmlns:p14="http://schemas.microsoft.com/office/powerpoint/2010/main" val="3525274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5400" dirty="0" smtClean="0"/>
              <a:t>TROUBLESHOOTING</a:t>
            </a:r>
          </a:p>
          <a:p>
            <a:pPr marL="0" indent="0" algn="ctr">
              <a:buNone/>
            </a:pPr>
            <a:r>
              <a:rPr lang="cs-CZ" dirty="0" smtClean="0"/>
              <a:t>Dominik Pinter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93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Files are not accessible directly from blob storage / content delivery network. What‘s wrong?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804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Files just are not there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iles storage</a:t>
            </a:r>
          </a:p>
          <a:p>
            <a:r>
              <a:rPr lang="en-US" dirty="0" smtClean="0"/>
              <a:t>Error message says: “Resource not found”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ontainer permissions</a:t>
            </a:r>
          </a:p>
          <a:p>
            <a:r>
              <a:rPr lang="en-US" dirty="0" smtClean="0"/>
              <a:t>Files are not served through blob/CDN:</a:t>
            </a:r>
          </a:p>
          <a:p>
            <a:pPr lvl="1"/>
            <a:r>
              <a:rPr lang="en-US" dirty="0" smtClean="0"/>
              <a:t>Media files </a:t>
            </a:r>
          </a:p>
          <a:p>
            <a:pPr lvl="1"/>
            <a:r>
              <a:rPr lang="en-US" dirty="0" smtClean="0"/>
              <a:t>Redirect files to disk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291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I‘m running on multiple instances on Windows Azure. My </a:t>
            </a:r>
            <a:r>
              <a:rPr lang="en-US" dirty="0" err="1" smtClean="0"/>
              <a:t>webfarm</a:t>
            </a:r>
            <a:r>
              <a:rPr lang="en-US" dirty="0" smtClean="0"/>
              <a:t> tasks are not synchronized. What</a:t>
            </a:r>
            <a:r>
              <a:rPr lang="cs-CZ" dirty="0" smtClean="0"/>
              <a:t>‘s</a:t>
            </a:r>
            <a:r>
              <a:rPr lang="en-US" dirty="0" smtClean="0"/>
              <a:t> wrong?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219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License limitations</a:t>
            </a:r>
          </a:p>
          <a:p>
            <a:pPr lvl="1"/>
            <a:r>
              <a:rPr lang="en-US" dirty="0" smtClean="0"/>
              <a:t>Number of instances</a:t>
            </a:r>
          </a:p>
          <a:p>
            <a:pPr lvl="1"/>
            <a:r>
              <a:rPr lang="en-US" dirty="0" smtClean="0"/>
              <a:t>License edition</a:t>
            </a:r>
          </a:p>
          <a:p>
            <a:r>
              <a:rPr lang="en-US" dirty="0" smtClean="0"/>
              <a:t>Tasks are not generated</a:t>
            </a:r>
          </a:p>
          <a:p>
            <a:pPr lvl="1"/>
            <a:r>
              <a:rPr lang="en-US" dirty="0" err="1" smtClean="0"/>
              <a:t>Webfarms</a:t>
            </a:r>
            <a:r>
              <a:rPr lang="en-US" dirty="0" smtClean="0"/>
              <a:t> configuration</a:t>
            </a:r>
            <a:endParaRPr lang="en-US" dirty="0"/>
          </a:p>
          <a:p>
            <a:r>
              <a:rPr lang="en-US" dirty="0" smtClean="0"/>
              <a:t>Tasks are not synchronized</a:t>
            </a:r>
          </a:p>
          <a:p>
            <a:pPr lvl="1"/>
            <a:r>
              <a:rPr lang="en-US" dirty="0" err="1" smtClean="0"/>
              <a:t>Webfarm</a:t>
            </a:r>
            <a:r>
              <a:rPr lang="en-US" dirty="0" smtClean="0"/>
              <a:t> update mechanism</a:t>
            </a:r>
          </a:p>
          <a:p>
            <a:pPr lvl="1"/>
            <a:r>
              <a:rPr lang="en-US" dirty="0" smtClean="0"/>
              <a:t>Windows Azure load balancer</a:t>
            </a:r>
          </a:p>
        </p:txBody>
      </p:sp>
    </p:spTree>
    <p:extLst>
      <p:ext uri="{BB962C8B-B14F-4D97-AF65-F5344CB8AC3E}">
        <p14:creationId xmlns:p14="http://schemas.microsoft.com/office/powerpoint/2010/main" val="1952161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en-US" dirty="0" err="1" smtClean="0"/>
              <a:t>SmartSearch</a:t>
            </a:r>
            <a:r>
              <a:rPr lang="en-US" dirty="0" smtClean="0"/>
              <a:t> module doesn‘t work. What‘s wrong?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8646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just doesn’t work</a:t>
            </a:r>
          </a:p>
          <a:p>
            <a:pPr lvl="1"/>
            <a:r>
              <a:rPr lang="en-US" dirty="0" err="1" smtClean="0"/>
              <a:t>SmartSearch</a:t>
            </a:r>
            <a:r>
              <a:rPr lang="en-US" dirty="0" smtClean="0"/>
              <a:t> worker configuration</a:t>
            </a:r>
          </a:p>
          <a:p>
            <a:r>
              <a:rPr lang="en-US" dirty="0" smtClean="0"/>
              <a:t>Event log says: “</a:t>
            </a:r>
            <a:r>
              <a:rPr lang="en-US" smtClean="0"/>
              <a:t>Lock obtain </a:t>
            </a:r>
            <a:r>
              <a:rPr lang="en-US" dirty="0" smtClean="0"/>
              <a:t>timeout”</a:t>
            </a:r>
          </a:p>
          <a:p>
            <a:pPr lvl="1"/>
            <a:r>
              <a:rPr lang="en-US" dirty="0" err="1" smtClean="0"/>
              <a:t>SmartSearch</a:t>
            </a:r>
            <a:r>
              <a:rPr lang="en-US" dirty="0" smtClean="0"/>
              <a:t> timeout configuration</a:t>
            </a:r>
            <a:endParaRPr lang="en-US" dirty="0"/>
          </a:p>
          <a:p>
            <a:r>
              <a:rPr lang="en-US" dirty="0" smtClean="0"/>
              <a:t>Event log </a:t>
            </a:r>
            <a:r>
              <a:rPr lang="en-US" dirty="0" err="1" smtClean="0"/>
              <a:t>says:”Stream</a:t>
            </a:r>
            <a:r>
              <a:rPr lang="en-US" dirty="0" smtClean="0"/>
              <a:t> doesn’t support writing”</a:t>
            </a:r>
          </a:p>
          <a:p>
            <a:pPr lvl="1"/>
            <a:r>
              <a:rPr lang="en-US" dirty="0" smtClean="0"/>
              <a:t>Package inspection</a:t>
            </a:r>
          </a:p>
        </p:txBody>
      </p:sp>
    </p:spTree>
    <p:extLst>
      <p:ext uri="{BB962C8B-B14F-4D97-AF65-F5344CB8AC3E}">
        <p14:creationId xmlns:p14="http://schemas.microsoft.com/office/powerpoint/2010/main" val="19605937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6000" b="1" noProof="0" dirty="0" smtClean="0"/>
              <a:t>Thank you</a:t>
            </a:r>
          </a:p>
          <a:p>
            <a:pPr algn="ctr"/>
            <a:endParaRPr lang="en-US" sz="6000" b="1" noProof="0" dirty="0" smtClean="0"/>
          </a:p>
          <a:p>
            <a:pPr algn="ctr"/>
            <a:endParaRPr lang="en-US" noProof="0" dirty="0" smtClean="0">
              <a:hlinkClick r:id=""/>
            </a:endParaRPr>
          </a:p>
          <a:p>
            <a:pPr algn="ctr"/>
            <a:endParaRPr lang="en-US" noProof="0" dirty="0" smtClean="0">
              <a:hlinkClick r:id=""/>
            </a:endParaRPr>
          </a:p>
          <a:p>
            <a:pPr algn="ctr"/>
            <a:endParaRPr lang="en-US" noProof="0" dirty="0" smtClean="0">
              <a:hlinkClick r:id=""/>
            </a:endParaRPr>
          </a:p>
          <a:p>
            <a:pPr algn="ctr"/>
            <a:endParaRPr lang="en-US" noProof="0" dirty="0" smtClean="0">
              <a:hlinkClick r:id=""/>
            </a:endParaRPr>
          </a:p>
          <a:p>
            <a:pPr algn="ctr"/>
            <a:endParaRPr lang="en-US" noProof="0" dirty="0" smtClean="0">
              <a:hlinkClick r:id=""/>
            </a:endParaRPr>
          </a:p>
          <a:p>
            <a:pPr algn="ctr"/>
            <a:endParaRPr lang="en-US" noProof="0" dirty="0" smtClean="0">
              <a:hlinkClick r:id=""/>
            </a:endParaRPr>
          </a:p>
          <a:p>
            <a:pPr algn="ctr"/>
            <a:endParaRPr lang="en-US" noProof="0" dirty="0" smtClean="0">
              <a:hlinkClick r:id=""/>
            </a:endParaRPr>
          </a:p>
          <a:p>
            <a:pPr marL="0" indent="0" algn="ctr">
              <a:buNone/>
            </a:pPr>
            <a:endParaRPr lang="en-US" noProof="0" dirty="0" smtClean="0">
              <a:hlinkClick r:id=""/>
            </a:endParaRPr>
          </a:p>
          <a:p>
            <a:pPr marL="0" indent="0" algn="ctr">
              <a:buNone/>
            </a:pPr>
            <a:r>
              <a:rPr lang="en-US" noProof="0" dirty="0" smtClean="0">
                <a:hlinkClick r:id=""/>
              </a:rPr>
              <a:t>http://www.kentico.com</a:t>
            </a:r>
            <a:endParaRPr lang="en-US" noProof="0" dirty="0" smtClean="0"/>
          </a:p>
          <a:p>
            <a:pPr marL="0" indent="0" algn="ctr">
              <a:buNone/>
            </a:pPr>
            <a:r>
              <a:rPr lang="en-US" noProof="0" dirty="0" smtClean="0">
                <a:hlinkClick r:id="rId2"/>
              </a:rPr>
              <a:t>http://devnet.kentico.com</a:t>
            </a:r>
            <a:endParaRPr lang="en-US" sz="4800" noProof="0" dirty="0" smtClean="0"/>
          </a:p>
        </p:txBody>
      </p:sp>
      <p:pic>
        <p:nvPicPr>
          <p:cNvPr id="4" name="Picture 2" descr="C:\@@Kentico-Works\Images\Logo_3D_TagCM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21" y="2060848"/>
            <a:ext cx="5400675" cy="27003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1391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Azure Kentico Virtual Conference Agenda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849533"/>
              </p:ext>
            </p:extLst>
          </p:nvPr>
        </p:nvGraphicFramePr>
        <p:xfrm>
          <a:off x="179512" y="1131062"/>
          <a:ext cx="8856984" cy="5682314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008112"/>
                <a:gridCol w="6417105"/>
                <a:gridCol w="1431767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Time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58" marR="2285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Session Information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58" marR="2285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Register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58" marR="22858" marT="0" marB="0"/>
                </a:tc>
              </a:tr>
              <a:tr h="5302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7:00 –8:00 AM PST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10:00-11:00 AM EST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3:00-4:00 PM BST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58" marR="2285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</a:rPr>
                        <a:t>Are you ready? Introduction to Cloud Computing and Windows Azure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Speaker</a:t>
                      </a:r>
                      <a:r>
                        <a:rPr lang="en-US" sz="1200" dirty="0">
                          <a:effectLst/>
                        </a:rPr>
                        <a:t>: </a:t>
                      </a:r>
                      <a:r>
                        <a:rPr lang="en-US" sz="1200" u="sng" dirty="0">
                          <a:effectLst/>
                          <a:hlinkClick r:id="rId2"/>
                        </a:rPr>
                        <a:t>Vince Mayfield</a:t>
                      </a:r>
                      <a:r>
                        <a:rPr lang="en-US" sz="1200" dirty="0">
                          <a:effectLst/>
                        </a:rPr>
                        <a:t>, CEO </a:t>
                      </a:r>
                      <a:r>
                        <a:rPr lang="en-US" sz="1200" u="sng" dirty="0">
                          <a:effectLst/>
                          <a:hlinkClick r:id="rId3"/>
                        </a:rPr>
                        <a:t>Bit-Wizards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58" marR="2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hlinkClick r:id="rId4"/>
                        </a:rPr>
                        <a:t>Register me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58" marR="22858" marT="0" marB="0" anchor="ctr"/>
                </a:tc>
              </a:tr>
              <a:tr h="63358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Break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58" marR="2285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25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8:30-9:30 AM PST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11:30–12:30 PM EST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4:30-5:30 PM BST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58" marR="2285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</a:rPr>
                        <a:t>Get set.. Introduction to Windows Azure Development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Speaker</a:t>
                      </a:r>
                      <a:r>
                        <a:rPr lang="en-US" sz="1200" dirty="0">
                          <a:effectLst/>
                        </a:rPr>
                        <a:t>: </a:t>
                      </a:r>
                      <a:r>
                        <a:rPr lang="en-US" sz="1200" u="sng" dirty="0">
                          <a:effectLst/>
                          <a:hlinkClick r:id="rId5"/>
                        </a:rPr>
                        <a:t>Brian </a:t>
                      </a:r>
                      <a:r>
                        <a:rPr lang="en-US" sz="1200" u="sng" dirty="0" err="1">
                          <a:effectLst/>
                          <a:hlinkClick r:id="rId5"/>
                        </a:rPr>
                        <a:t>McKeiver</a:t>
                      </a:r>
                      <a:r>
                        <a:rPr lang="en-US" sz="1200" dirty="0">
                          <a:effectLst/>
                        </a:rPr>
                        <a:t>, Kentico MVP and Partner/Senior Developer at </a:t>
                      </a:r>
                      <a:r>
                        <a:rPr lang="en-US" sz="1200" u="sng" dirty="0" err="1">
                          <a:effectLst/>
                          <a:hlinkClick r:id="rId6"/>
                        </a:rPr>
                        <a:t>BizStream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58" marR="2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hlinkClick r:id="rId7"/>
                        </a:rPr>
                        <a:t>Register me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58" marR="22858" marT="0" marB="0" anchor="ctr"/>
                </a:tc>
              </a:tr>
              <a:tr h="63358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Break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58" marR="2285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89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10:00–11:00 AM PST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1:00 –2:00 PM EST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6:00–7:00 PM BST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58" marR="2285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</a:rPr>
                        <a:t>Go…Running Kentico CMS on Windows Azure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Speaker</a:t>
                      </a:r>
                      <a:r>
                        <a:rPr lang="en-US" sz="1200" dirty="0">
                          <a:effectLst/>
                        </a:rPr>
                        <a:t>: </a:t>
                      </a:r>
                      <a:r>
                        <a:rPr lang="en-US" sz="1200" u="sng" dirty="0">
                          <a:effectLst/>
                          <a:hlinkClick r:id="rId8"/>
                        </a:rPr>
                        <a:t>Thom Robbins</a:t>
                      </a:r>
                      <a:r>
                        <a:rPr lang="en-US" sz="1200" dirty="0">
                          <a:effectLst/>
                        </a:rPr>
                        <a:t>, Chief Evangelist Kentico CMS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58" marR="2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hlinkClick r:id="rId9"/>
                        </a:rPr>
                        <a:t>Register me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58" marR="22858" marT="0" marB="0" anchor="ctr"/>
                </a:tc>
              </a:tr>
              <a:tr h="63358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Break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58" marR="2285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51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11:30–12:30 PM PST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2:30–3:30 PM EST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7:30 –8:30 PM BST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58" marR="2285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</a:rPr>
                        <a:t>Deployment options for Kentico CMS on Windows Azure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Speaker</a:t>
                      </a:r>
                      <a:r>
                        <a:rPr lang="en-US" sz="1200" dirty="0">
                          <a:effectLst/>
                        </a:rPr>
                        <a:t>: </a:t>
                      </a:r>
                      <a:r>
                        <a:rPr lang="en-US" sz="1200" u="sng" dirty="0">
                          <a:effectLst/>
                          <a:hlinkClick r:id="rId10"/>
                        </a:rPr>
                        <a:t>Bryan </a:t>
                      </a:r>
                      <a:r>
                        <a:rPr lang="en-US" sz="1200" u="sng" dirty="0" err="1">
                          <a:effectLst/>
                          <a:hlinkClick r:id="rId10"/>
                        </a:rPr>
                        <a:t>Soltis</a:t>
                      </a:r>
                      <a:r>
                        <a:rPr lang="en-US" sz="1200" dirty="0">
                          <a:effectLst/>
                        </a:rPr>
                        <a:t>, Kentico MVP and Director of Technology and Research at </a:t>
                      </a:r>
                      <a:r>
                        <a:rPr lang="en-US" sz="1200" u="sng" dirty="0">
                          <a:effectLst/>
                          <a:hlinkClick r:id="rId3"/>
                        </a:rPr>
                        <a:t>Bit-Wizards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58" marR="2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hlinkClick r:id="rId11"/>
                        </a:rPr>
                        <a:t>Register me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58" marR="22858" marT="0" marB="0" anchor="ctr"/>
                </a:tc>
              </a:tr>
              <a:tr h="63358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Break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58" marR="2285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09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1:00 PM–2:00 PM PST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4:00–5:00 PM EST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9:00–10:00 PM BST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58" marR="2285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</a:rPr>
                        <a:t>Best Practices for Kentico CMS and Windows Azure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Speaker</a:t>
                      </a:r>
                      <a:r>
                        <a:rPr lang="en-US" sz="1200" dirty="0">
                          <a:effectLst/>
                        </a:rPr>
                        <a:t>: </a:t>
                      </a:r>
                      <a:r>
                        <a:rPr lang="en-US" sz="1200" u="sng" dirty="0">
                          <a:effectLst/>
                          <a:hlinkClick r:id="rId12"/>
                        </a:rPr>
                        <a:t>Dominik Pinter</a:t>
                      </a:r>
                      <a:r>
                        <a:rPr lang="en-US" sz="1200" dirty="0">
                          <a:effectLst/>
                        </a:rPr>
                        <a:t>, Group Product Manager/</a:t>
                      </a:r>
                      <a:r>
                        <a:rPr lang="en-US" sz="1200" dirty="0" err="1">
                          <a:effectLst/>
                        </a:rPr>
                        <a:t>SaaS</a:t>
                      </a:r>
                      <a:r>
                        <a:rPr lang="en-US" sz="1200" dirty="0">
                          <a:effectLst/>
                        </a:rPr>
                        <a:t> and Cloud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58" marR="2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hlinkClick r:id="rId13"/>
                        </a:rPr>
                        <a:t>Register me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58" marR="22858" marT="0" marB="0" anchor="ctr"/>
                </a:tc>
              </a:tr>
              <a:tr h="63358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Break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58" marR="2285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73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2:30–3:30 PM PST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5:30–6:30 PM EST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10:30–11:30 PM BST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58" marR="2285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</a:rPr>
                        <a:t>Advanced development with Windows Azure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Speaker</a:t>
                      </a:r>
                      <a:r>
                        <a:rPr lang="en-US" sz="1200" dirty="0">
                          <a:effectLst/>
                        </a:rPr>
                        <a:t>: </a:t>
                      </a:r>
                      <a:r>
                        <a:rPr lang="en-US" sz="1200" u="sng" dirty="0">
                          <a:effectLst/>
                          <a:hlinkClick r:id="rId10"/>
                        </a:rPr>
                        <a:t>Bryan </a:t>
                      </a:r>
                      <a:r>
                        <a:rPr lang="en-US" sz="1200" u="sng" dirty="0" err="1">
                          <a:effectLst/>
                          <a:hlinkClick r:id="rId10"/>
                        </a:rPr>
                        <a:t>Soltis</a:t>
                      </a:r>
                      <a:r>
                        <a:rPr lang="en-US" sz="1200" dirty="0">
                          <a:effectLst/>
                        </a:rPr>
                        <a:t>, Kentico MVP and Director of Technology and Research at Bit-Wizards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58" marR="2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hlinkClick r:id="rId14"/>
                        </a:rPr>
                        <a:t>Register me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58" marR="22858" marT="0" marB="0" anchor="ctr"/>
                </a:tc>
              </a:tr>
              <a:tr h="63358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Break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58" marR="2285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32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4:00–5:00 PM PST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7:00–8:00 PM EST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12:00–1:00 AM BST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58" marR="2285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</a:rPr>
                        <a:t>Common questions for Windows Azure and Kentico CMS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Speaker</a:t>
                      </a:r>
                      <a:r>
                        <a:rPr lang="en-US" sz="1200" dirty="0">
                          <a:effectLst/>
                        </a:rPr>
                        <a:t>: Kentico Cloud and </a:t>
                      </a:r>
                      <a:r>
                        <a:rPr lang="en-US" sz="1200" dirty="0" err="1">
                          <a:effectLst/>
                        </a:rPr>
                        <a:t>SaaS</a:t>
                      </a:r>
                      <a:r>
                        <a:rPr lang="en-US" sz="1200" dirty="0">
                          <a:effectLst/>
                        </a:rPr>
                        <a:t> Development Group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58" marR="2285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hlinkClick r:id="rId15"/>
                        </a:rPr>
                        <a:t>Register me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58" marR="2285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457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5400" dirty="0" smtClean="0"/>
              <a:t>GENERAL QUESTIONS</a:t>
            </a:r>
          </a:p>
          <a:p>
            <a:pPr marL="0" indent="0" algn="ctr">
              <a:buNone/>
            </a:pPr>
            <a:r>
              <a:rPr lang="cs-CZ" dirty="0" smtClean="0"/>
              <a:t>Jiri Slapak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88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How to start?</a:t>
            </a:r>
          </a:p>
          <a:p>
            <a:r>
              <a:rPr lang="en-US" i="1" dirty="0" smtClean="0"/>
              <a:t>How do I want to use Windows Azure?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2000" dirty="0" err="1" smtClean="0">
                <a:hlinkClick r:id="rId2"/>
              </a:rPr>
              <a:t>Kentico</a:t>
            </a:r>
            <a:r>
              <a:rPr lang="en-US" sz="2000" dirty="0" smtClean="0">
                <a:hlinkClick r:id="rId2"/>
              </a:rPr>
              <a:t> CMS Azure Guide</a:t>
            </a:r>
            <a:endParaRPr lang="en-US" sz="2000" dirty="0" smtClean="0"/>
          </a:p>
          <a:p>
            <a:pPr marL="0" indent="0" algn="ctr">
              <a:buNone/>
            </a:pPr>
            <a:r>
              <a:rPr lang="en-US" sz="2000" dirty="0" smtClean="0">
                <a:hlinkClick r:id="rId3"/>
              </a:rPr>
              <a:t>5 Things When Deploying </a:t>
            </a:r>
            <a:r>
              <a:rPr lang="en-US" sz="2000" dirty="0" err="1" smtClean="0">
                <a:hlinkClick r:id="rId3"/>
              </a:rPr>
              <a:t>Kentico</a:t>
            </a:r>
            <a:r>
              <a:rPr lang="en-US" sz="2000" dirty="0" smtClean="0">
                <a:hlinkClick r:id="rId3"/>
              </a:rPr>
              <a:t> CMS to Windows Azure</a:t>
            </a:r>
            <a:endParaRPr lang="en-US" sz="2000" dirty="0" smtClean="0"/>
          </a:p>
          <a:p>
            <a:pPr marL="0" indent="0" algn="ctr">
              <a:buNone/>
            </a:pPr>
            <a:r>
              <a:rPr lang="en-US" sz="2000" dirty="0" err="1" smtClean="0">
                <a:hlinkClick r:id="rId4"/>
              </a:rPr>
              <a:t>Kentico</a:t>
            </a:r>
            <a:r>
              <a:rPr lang="en-US" sz="2000" dirty="0" smtClean="0">
                <a:hlinkClick r:id="rId4"/>
              </a:rPr>
              <a:t> CMS on Windows Azure </a:t>
            </a:r>
            <a:r>
              <a:rPr lang="en-US" sz="2000" dirty="0" err="1" smtClean="0">
                <a:hlinkClick r:id="rId4"/>
              </a:rPr>
              <a:t>WebSites</a:t>
            </a:r>
            <a:endParaRPr lang="en-US" sz="2000" dirty="0" smtClean="0"/>
          </a:p>
          <a:p>
            <a:pPr marL="0" indent="0" algn="ctr">
              <a:buNone/>
            </a:pPr>
            <a:r>
              <a:rPr lang="en-US" sz="2000" dirty="0" err="1" smtClean="0">
                <a:hlinkClick r:id="rId5"/>
              </a:rPr>
              <a:t>Kentico</a:t>
            </a:r>
            <a:r>
              <a:rPr lang="en-US" sz="2000" dirty="0" smtClean="0">
                <a:hlinkClick r:id="rId5"/>
              </a:rPr>
              <a:t>+ documentation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90588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Which license is required for </a:t>
            </a:r>
            <a:r>
              <a:rPr lang="en-US" dirty="0" err="1" smtClean="0"/>
              <a:t>Kentico</a:t>
            </a:r>
            <a:r>
              <a:rPr lang="en-US" dirty="0" smtClean="0"/>
              <a:t> on cloud?</a:t>
            </a:r>
            <a:endParaRPr lang="en-US" dirty="0"/>
          </a:p>
          <a:p>
            <a:r>
              <a:rPr lang="en-US" dirty="0" smtClean="0"/>
              <a:t>Perpetual licensing</a:t>
            </a:r>
          </a:p>
          <a:p>
            <a:r>
              <a:rPr lang="en-US" dirty="0" smtClean="0"/>
              <a:t>Pay as you go</a:t>
            </a:r>
          </a:p>
        </p:txBody>
      </p:sp>
    </p:spTree>
    <p:extLst>
      <p:ext uri="{BB962C8B-B14F-4D97-AF65-F5344CB8AC3E}">
        <p14:creationId xmlns:p14="http://schemas.microsoft.com/office/powerpoint/2010/main" val="161603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Kentico</a:t>
            </a:r>
            <a:r>
              <a:rPr lang="en-US" dirty="0" smtClean="0"/>
              <a:t> on Windows Azure vs. </a:t>
            </a:r>
            <a:r>
              <a:rPr lang="en-US" dirty="0" err="1" smtClean="0"/>
              <a:t>Kentico</a:t>
            </a:r>
            <a:r>
              <a:rPr lang="en-US" dirty="0" smtClean="0"/>
              <a:t> +</a:t>
            </a:r>
          </a:p>
          <a:p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242088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Azure </a:t>
            </a:r>
            <a:r>
              <a:rPr lang="en-US" b="1" dirty="0" err="1" smtClean="0"/>
              <a:t>WebRoles</a:t>
            </a:r>
            <a:endParaRPr lang="cs-CZ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03848" y="242180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Azure </a:t>
            </a:r>
            <a:r>
              <a:rPr lang="en-US" b="1" dirty="0" err="1" smtClean="0"/>
              <a:t>WebSites</a:t>
            </a:r>
            <a:endParaRPr lang="cs-CZ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156176" y="24227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Kentico</a:t>
            </a:r>
            <a:r>
              <a:rPr lang="en-US" b="1" dirty="0" smtClean="0"/>
              <a:t> +</a:t>
            </a:r>
            <a:endParaRPr lang="cs-CZ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2782819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Remote desktop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Network isolation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Startup tasks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Staging environment</a:t>
            </a:r>
            <a:endParaRPr lang="cs-CZ" dirty="0"/>
          </a:p>
        </p:txBody>
      </p:sp>
      <p:sp>
        <p:nvSpPr>
          <p:cNvPr id="13" name="TextBox 12"/>
          <p:cNvSpPr txBox="1"/>
          <p:nvPr/>
        </p:nvSpPr>
        <p:spPr>
          <a:xfrm>
            <a:off x="3203848" y="2792044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Instant deployment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Deployment from </a:t>
            </a:r>
            <a:r>
              <a:rPr lang="en-US" dirty="0" err="1" smtClean="0"/>
              <a:t>Git</a:t>
            </a:r>
            <a:r>
              <a:rPr lang="en-US" dirty="0" smtClean="0"/>
              <a:t>, FTP, </a:t>
            </a:r>
            <a:r>
              <a:rPr lang="en-US" dirty="0" err="1" smtClean="0"/>
              <a:t>WebMatrix</a:t>
            </a:r>
            <a:r>
              <a:rPr lang="en-US" dirty="0" smtClean="0"/>
              <a:t> …</a:t>
            </a:r>
            <a:endParaRPr lang="cs-CZ" dirty="0"/>
          </a:p>
        </p:txBody>
      </p:sp>
      <p:sp>
        <p:nvSpPr>
          <p:cNvPr id="14" name="TextBox 13"/>
          <p:cNvSpPr txBox="1"/>
          <p:nvPr/>
        </p:nvSpPr>
        <p:spPr>
          <a:xfrm>
            <a:off x="6156176" y="2791132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Pay as you go licensing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Automated backups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Hotfix from web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mtClean="0"/>
              <a:t>Automated licensing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952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Windows Azure vs. Amazon cloud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175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5400" dirty="0" smtClean="0"/>
              <a:t>SCALING</a:t>
            </a:r>
          </a:p>
          <a:p>
            <a:pPr marL="0" indent="0" algn="ctr">
              <a:buNone/>
            </a:pPr>
            <a:r>
              <a:rPr lang="cs-CZ" dirty="0" smtClean="0"/>
              <a:t>Jiri Kusak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53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en-US" dirty="0" smtClean="0"/>
              <a:t>I </a:t>
            </a:r>
            <a:r>
              <a:rPr lang="en-US" dirty="0"/>
              <a:t>want to scale my Azure application. Should I use vertical or horizontal scaling?</a:t>
            </a:r>
          </a:p>
        </p:txBody>
      </p:sp>
    </p:spTree>
    <p:extLst>
      <p:ext uri="{BB962C8B-B14F-4D97-AF65-F5344CB8AC3E}">
        <p14:creationId xmlns:p14="http://schemas.microsoft.com/office/powerpoint/2010/main" val="3232443424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-Squares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Presentation-SquaresBlue</Template>
  <TotalTime>9735</TotalTime>
  <Words>446</Words>
  <Application>Microsoft Office PowerPoint</Application>
  <PresentationFormat>On-screen Show (4:3)</PresentationFormat>
  <Paragraphs>146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Presentation-SquaresBlue</vt:lpstr>
      <vt:lpstr>Windows Azure FAQ</vt:lpstr>
      <vt:lpstr>Azure Kentico Virtual Conference 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Kentico CMS 7: making the cloud even easier!</dc:title>
  <dc:creator>Dominik Pinter</dc:creator>
  <cp:lastModifiedBy>Dominik Pinter</cp:lastModifiedBy>
  <cp:revision>96</cp:revision>
  <dcterms:created xsi:type="dcterms:W3CDTF">2012-08-12T10:39:37Z</dcterms:created>
  <dcterms:modified xsi:type="dcterms:W3CDTF">2013-06-11T22:08:39Z</dcterms:modified>
</cp:coreProperties>
</file>