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75" r:id="rId3"/>
    <p:sldId id="281" r:id="rId4"/>
    <p:sldId id="263" r:id="rId5"/>
    <p:sldId id="259" r:id="rId6"/>
    <p:sldId id="264" r:id="rId7"/>
  </p:sldIdLst>
  <p:sldSz cx="9144000" cy="6858000" type="screen4x3"/>
  <p:notesSz cx="9382125" cy="70770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5B5"/>
    <a:srgbClr val="F1CF3D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77" autoAdjust="0"/>
    <p:restoredTop sz="99534" autoAdjust="0"/>
  </p:normalViewPr>
  <p:slideViewPr>
    <p:cSldViewPr>
      <p:cViewPr>
        <p:scale>
          <a:sx n="110" d="100"/>
          <a:sy n="110" d="100"/>
        </p:scale>
        <p:origin x="-2028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66008" cy="3544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314013" y="0"/>
            <a:ext cx="4066008" cy="3544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60E158-EA2F-4E36-96F1-245FCED26BFC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721426"/>
            <a:ext cx="4066008" cy="35445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314013" y="6721426"/>
            <a:ext cx="4066008" cy="35445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457B67-9035-42E0-9A94-91FA3A4F6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5402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65588" cy="353854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314367" y="0"/>
            <a:ext cx="4065588" cy="353854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>
              <a:defRPr sz="1200"/>
            </a:lvl1pPr>
          </a:lstStyle>
          <a:p>
            <a:fld id="{2E2FFAFC-058D-4D5B-8A1D-DE216380607F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21000" y="530225"/>
            <a:ext cx="3540125" cy="2654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46" tIns="47023" rIns="94046" bIns="470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8213" y="3361611"/>
            <a:ext cx="7505700" cy="3184684"/>
          </a:xfrm>
          <a:prstGeom prst="rect">
            <a:avLst/>
          </a:prstGeom>
        </p:spPr>
        <p:txBody>
          <a:bodyPr vert="horz" lIns="94046" tIns="47023" rIns="94046" bIns="470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721993"/>
            <a:ext cx="4065588" cy="353854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314367" y="6721993"/>
            <a:ext cx="4065588" cy="353854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r">
              <a:defRPr sz="1200"/>
            </a:lvl1pPr>
          </a:lstStyle>
          <a:p>
            <a:fld id="{B29C7C5F-4BC2-4473-9D6F-69F92655E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678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C7C5F-4BC2-4473-9D6F-69F92655EE2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783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C7C5F-4BC2-4473-9D6F-69F92655EE2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6820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C7C5F-4BC2-4473-9D6F-69F92655EE2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989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38320" y="3950812"/>
            <a:ext cx="7486600" cy="1010543"/>
          </a:xfrm>
        </p:spPr>
        <p:txBody>
          <a:bodyPr wrap="square" lIns="0" tIns="0" rIns="0" bIns="0">
            <a:noAutofit/>
          </a:bodyPr>
          <a:lstStyle>
            <a:lvl1pPr algn="l">
              <a:lnSpc>
                <a:spcPts val="4400"/>
              </a:lnSpc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Insert the title of your</a:t>
            </a:r>
            <a:br>
              <a:rPr lang="en-US" dirty="0" smtClean="0"/>
            </a:br>
            <a:r>
              <a:rPr lang="en-US" dirty="0" smtClean="0"/>
              <a:t>presentation here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44966" y="5157192"/>
            <a:ext cx="7848872" cy="432048"/>
          </a:xfrm>
        </p:spPr>
        <p:txBody>
          <a:bodyPr wrap="square" lIns="0" tIns="0" rIns="0" bIns="0">
            <a:noAutofit/>
          </a:bodyPr>
          <a:lstStyle>
            <a:lvl1pPr marL="0" indent="0" algn="l">
              <a:buNone/>
              <a:defRPr sz="23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Enter your subtitle or main author’s name here</a:t>
            </a:r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74A7BE-56BD-4FD4-9571-3EA31545FFF0}" type="datetimeFigureOut">
              <a:rPr lang="cs-CZ" smtClean="0"/>
              <a:pPr/>
              <a:t>26.9.2012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F0DFC0-4755-4724-8758-F9B344443C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74A7BE-56BD-4FD4-9571-3EA31545FFF0}" type="datetimeFigureOut">
              <a:rPr lang="cs-CZ" smtClean="0"/>
              <a:pPr/>
              <a:t>26.9.2012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F0DFC0-4755-4724-8758-F9B344443C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74A7BE-56BD-4FD4-9571-3EA31545FFF0}" type="datetimeFigureOut">
              <a:rPr lang="cs-CZ" smtClean="0"/>
              <a:pPr/>
              <a:t>26.9.2012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F0DFC0-4755-4724-8758-F9B344443C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74A7BE-56BD-4FD4-9571-3EA31545FFF0}" type="datetimeFigureOut">
              <a:rPr lang="cs-CZ" smtClean="0"/>
              <a:pPr/>
              <a:t>26.9.2012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F0DFC0-4755-4724-8758-F9B344443C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74A7BE-56BD-4FD4-9571-3EA31545FFF0}" type="datetimeFigureOut">
              <a:rPr lang="cs-CZ" smtClean="0"/>
              <a:pPr/>
              <a:t>26.9.2012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F0DFC0-4755-4724-8758-F9B344443C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74A7BE-56BD-4FD4-9571-3EA31545FFF0}" type="datetimeFigureOut">
              <a:rPr lang="cs-CZ" smtClean="0"/>
              <a:pPr/>
              <a:t>26.9.2012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F0DFC0-4755-4724-8758-F9B344443C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74A7BE-56BD-4FD4-9571-3EA31545FFF0}" type="datetimeFigureOut">
              <a:rPr lang="cs-CZ" smtClean="0"/>
              <a:pPr/>
              <a:t>26.9.2012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F0DFC0-4755-4724-8758-F9B344443C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74A7BE-56BD-4FD4-9571-3EA31545FFF0}" type="datetimeFigureOut">
              <a:rPr lang="cs-CZ" smtClean="0"/>
              <a:pPr/>
              <a:t>26.9.2012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F0DFC0-4755-4724-8758-F9B344443C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74A7BE-56BD-4FD4-9571-3EA31545FFF0}" type="datetimeFigureOut">
              <a:rPr lang="cs-CZ" smtClean="0"/>
              <a:pPr/>
              <a:t>26.9.2012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F0DFC0-4755-4724-8758-F9B344443C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74A7BE-56BD-4FD4-9571-3EA31545FFF0}" type="datetimeFigureOut">
              <a:rPr lang="cs-CZ" smtClean="0"/>
              <a:pPr/>
              <a:t>26.9.2012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F0DFC0-4755-4724-8758-F9B344443C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576064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3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ylizerapp.com/" TargetMode="External"/><Relationship Id="rId2" Type="http://schemas.openxmlformats.org/officeDocument/2006/relationships/hyperlink" Target="http://devnet.kentico.com/docs/devguide/index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devnet.kentico.com/docs/devguide/index.html?import_toolkit_overview.htm" TargetMode="External"/><Relationship Id="rId4" Type="http://schemas.openxmlformats.org/officeDocument/2006/relationships/hyperlink" Target="http://devnet.kentico.com/Blogs/Daniela-Kubikova/August-2012/New-and-Free-in-the-Marketplace-HTML2Kentico.aspx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kenticocms.pro/Links" TargetMode="External"/><Relationship Id="rId2" Type="http://schemas.openxmlformats.org/officeDocument/2006/relationships/hyperlink" Target="http://www.kentico.com/Support/Consulting/Overview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3789041"/>
            <a:ext cx="8064896" cy="504056"/>
          </a:xfrm>
        </p:spPr>
        <p:txBody>
          <a:bodyPr anchor="t"/>
          <a:lstStyle/>
          <a:p>
            <a:pPr algn="ctr"/>
            <a:r>
              <a:rPr lang="en-US" sz="3600" dirty="0"/>
              <a:t>Using </a:t>
            </a:r>
            <a:r>
              <a:rPr lang="en-US" sz="3600" dirty="0" err="1"/>
              <a:t>Kentico's</a:t>
            </a:r>
            <a:r>
              <a:rPr lang="en-US" sz="3600" dirty="0"/>
              <a:t> Tools </a:t>
            </a:r>
            <a:r>
              <a:rPr lang="en-US" sz="3600" dirty="0" smtClean="0"/>
              <a:t>to</a:t>
            </a:r>
            <a:br>
              <a:rPr lang="en-US" sz="3600" dirty="0" smtClean="0"/>
            </a:br>
            <a:r>
              <a:rPr lang="en-US" sz="3600" dirty="0" smtClean="0"/>
              <a:t>Migrate </a:t>
            </a:r>
            <a:r>
              <a:rPr lang="en-US" sz="3600" dirty="0"/>
              <a:t>Website </a:t>
            </a:r>
            <a:r>
              <a:rPr lang="en-US" sz="3600" dirty="0" smtClean="0"/>
              <a:t>Easily</a:t>
            </a:r>
            <a:endParaRPr lang="cs-CZ" sz="18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5301208"/>
            <a:ext cx="7848872" cy="432048"/>
          </a:xfrm>
        </p:spPr>
        <p:txBody>
          <a:bodyPr>
            <a:noAutofit/>
          </a:bodyPr>
          <a:lstStyle/>
          <a:p>
            <a:r>
              <a:rPr lang="en-US" dirty="0" smtClean="0"/>
              <a:t>9/26/2012	</a:t>
            </a:r>
            <a:r>
              <a:rPr lang="en-US" dirty="0" smtClean="0"/>
              <a:t>		Neil Powers, Sr. Solution Architect</a:t>
            </a:r>
          </a:p>
          <a:p>
            <a:r>
              <a:rPr lang="en-US" dirty="0" smtClean="0"/>
              <a:t>			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Easy Site Migration </a:t>
            </a:r>
            <a:r>
              <a:rPr lang="en-US" dirty="0" smtClean="0"/>
              <a:t>Agenda</a:t>
            </a:r>
            <a:endParaRPr lang="en-US" dirty="0"/>
          </a:p>
        </p:txBody>
      </p:sp>
      <p:pic>
        <p:nvPicPr>
          <p:cNvPr id="2053" name="Picture 5" descr="C:\Users\Gamer\AppData\Local\Microsoft\Windows\Temporary Internet Files\Content.IE5\D3VDQ7FW\MC90007871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67544" y="3429000"/>
            <a:ext cx="1341330" cy="3252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b="1" dirty="0" smtClean="0"/>
              <a:t>Prepare </a:t>
            </a:r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::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Analyze The Data</a:t>
            </a:r>
            <a:endParaRPr lang="en-US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r">
              <a:buNone/>
            </a:pPr>
            <a:r>
              <a:rPr lang="en-US" b="1" dirty="0" smtClean="0"/>
              <a:t>Simplify </a:t>
            </a:r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::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Content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vs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Structured Content</a:t>
            </a:r>
            <a:r>
              <a:rPr lang="en-US" b="1" dirty="0" smtClean="0"/>
              <a:t>               </a:t>
            </a:r>
            <a:endParaRPr lang="en-US" b="1" dirty="0" smtClean="0"/>
          </a:p>
          <a:p>
            <a:pPr marL="0" indent="0" algn="r">
              <a:buNone/>
            </a:pPr>
            <a:r>
              <a:rPr lang="en-US" b="1" dirty="0" smtClean="0"/>
              <a:t>Export? </a:t>
            </a:r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::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Import from Excel/DB/CSV </a:t>
            </a:r>
            <a:endParaRPr lang="en-US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r">
              <a:buNone/>
            </a:pPr>
            <a:r>
              <a:rPr lang="en-US" b="1" dirty="0" smtClean="0"/>
              <a:t>Mirrors 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::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Import from Html/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WinHTTrack</a:t>
            </a:r>
            <a:endParaRPr lang="en-US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r">
              <a:buNone/>
            </a:pPr>
            <a:r>
              <a:rPr lang="en-US" b="1" dirty="0" smtClean="0"/>
              <a:t>Clean 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::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CSS/Page layouts</a:t>
            </a:r>
            <a:endParaRPr lang="en-US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r">
              <a:buNone/>
            </a:pPr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Feedback </a:t>
            </a:r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::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Q&amp;A </a:t>
            </a:r>
          </a:p>
        </p:txBody>
      </p:sp>
    </p:spTree>
    <p:extLst>
      <p:ext uri="{BB962C8B-B14F-4D97-AF65-F5344CB8AC3E}">
        <p14:creationId xmlns:p14="http://schemas.microsoft.com/office/powerpoint/2010/main" val="1465170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Easy Site </a:t>
            </a:r>
            <a:r>
              <a:rPr lang="en-US" sz="3600" dirty="0" smtClean="0"/>
              <a:t>Migration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b="1" dirty="0" smtClean="0"/>
              <a:t>Preparedness goes a very long way</a:t>
            </a:r>
            <a:endParaRPr lang="en-US" b="1" dirty="0" smtClean="0"/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Do you really need a ton of templates?</a:t>
            </a:r>
            <a:endParaRPr lang="en-US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What is content?</a:t>
            </a:r>
            <a:endParaRPr lang="en-US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What is Repetitive Content?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What is something else?</a:t>
            </a: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2800" b="1" dirty="0" smtClean="0"/>
              <a:t>Lets examine these, briefly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564000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1880" y="1700808"/>
            <a:ext cx="1882552" cy="1934578"/>
          </a:xfrm>
        </p:spPr>
        <p:txBody>
          <a:bodyPr>
            <a:normAutofit fontScale="40000" lnSpcReduction="20000"/>
          </a:bodyPr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22000" dirty="0" smtClean="0">
                <a:latin typeface="Aparajita" pitchFamily="34" charset="0"/>
                <a:cs typeface="Aparajita" pitchFamily="34" charset="0"/>
              </a:rPr>
              <a:t>Q/A</a:t>
            </a:r>
            <a:endParaRPr lang="cs-CZ" sz="22000" dirty="0">
              <a:latin typeface="Aparajita" pitchFamily="34" charset="0"/>
              <a:cs typeface="Aparajita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1" y="3501008"/>
            <a:ext cx="2901009" cy="27034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</a:t>
            </a:r>
            <a:r>
              <a:rPr lang="en-US" dirty="0" smtClean="0"/>
              <a:t>ources</a:t>
            </a:r>
            <a:endParaRPr lang="cs-CZ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000" b="1" dirty="0" smtClean="0"/>
              <a:t>DEV </a:t>
            </a:r>
            <a:r>
              <a:rPr lang="en-US" sz="2000" b="1" dirty="0" smtClean="0"/>
              <a:t>Guide - </a:t>
            </a:r>
            <a:r>
              <a:rPr lang="en-US" sz="2000" dirty="0" smtClean="0">
                <a:hlinkClick r:id="rId2"/>
              </a:rPr>
              <a:t>http</a:t>
            </a:r>
            <a:r>
              <a:rPr lang="en-US" sz="2000" dirty="0">
                <a:hlinkClick r:id="rId2"/>
              </a:rPr>
              <a:t>://</a:t>
            </a:r>
            <a:r>
              <a:rPr lang="en-US" sz="2000" dirty="0" smtClean="0">
                <a:hlinkClick r:id="rId2"/>
              </a:rPr>
              <a:t>devnet.kentico.com/docs/devguide/index.html</a:t>
            </a: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b="1" dirty="0" smtClean="0"/>
              <a:t>Stylizer </a:t>
            </a:r>
            <a:r>
              <a:rPr lang="en-US" sz="2000" b="1" dirty="0" smtClean="0"/>
              <a:t>5 </a:t>
            </a:r>
            <a:r>
              <a:rPr lang="en-US" sz="2000" dirty="0" smtClean="0"/>
              <a:t>– </a:t>
            </a:r>
            <a:r>
              <a:rPr lang="en-US" sz="2000" dirty="0" smtClean="0">
                <a:hlinkClick r:id="rId3"/>
              </a:rPr>
              <a:t>http://www.stylizerapp.com</a:t>
            </a:r>
            <a:r>
              <a:rPr lang="en-US" sz="2000" dirty="0" smtClean="0">
                <a:hlinkClick r:id="rId3"/>
              </a:rPr>
              <a:t>/</a:t>
            </a: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b="1" dirty="0"/>
              <a:t>HTML2Kentico - </a:t>
            </a:r>
            <a:r>
              <a:rPr lang="en-US" sz="2000" dirty="0">
                <a:hlinkClick r:id="rId4"/>
              </a:rPr>
              <a:t>http://</a:t>
            </a:r>
            <a:r>
              <a:rPr lang="en-US" sz="2000" dirty="0" smtClean="0">
                <a:hlinkClick r:id="rId4"/>
              </a:rPr>
              <a:t>devnet.kentico.com/Blogs/Daniela-Kubikova/August-2012/New-and-Free-in-the-Marketplace-HTML2Kentico.aspx</a:t>
            </a: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b="1" dirty="0"/>
              <a:t>Kentico Import Tool - </a:t>
            </a:r>
            <a:r>
              <a:rPr lang="en-US" sz="2000" dirty="0">
                <a:hlinkClick r:id="rId5"/>
              </a:rPr>
              <a:t>http://</a:t>
            </a:r>
            <a:r>
              <a:rPr lang="en-US" sz="2000" dirty="0" smtClean="0">
                <a:hlinkClick r:id="rId5"/>
              </a:rPr>
              <a:t>devnet.kentico.com/docs/devguide/index.html?import_toolkit_overview.htm</a:t>
            </a: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b="1" dirty="0"/>
              <a:t>	</a:t>
            </a:r>
            <a:endParaRPr lang="en-US" sz="2000" b="1" dirty="0" smtClean="0"/>
          </a:p>
          <a:p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Me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b="1" dirty="0" smtClean="0"/>
              <a:t>Neil Powers</a:t>
            </a:r>
          </a:p>
          <a:p>
            <a:r>
              <a:rPr lang="en-US" sz="2400" dirty="0"/>
              <a:t>E</a:t>
            </a:r>
            <a:r>
              <a:rPr lang="en-US" sz="2400" dirty="0" smtClean="0"/>
              <a:t>-mail</a:t>
            </a:r>
            <a:r>
              <a:rPr lang="en-US" sz="2400" dirty="0" smtClean="0"/>
              <a:t>: neilp@kentico.com</a:t>
            </a:r>
          </a:p>
          <a:p>
            <a:r>
              <a:rPr lang="en-US" sz="2400" dirty="0" smtClean="0"/>
              <a:t>Consulting</a:t>
            </a:r>
            <a:r>
              <a:rPr lang="en-US" sz="2400" dirty="0"/>
              <a:t>: </a:t>
            </a:r>
            <a:r>
              <a:rPr lang="en-US" sz="2000" dirty="0">
                <a:hlinkClick r:id="rId2"/>
              </a:rPr>
              <a:t>http://</a:t>
            </a:r>
            <a:r>
              <a:rPr lang="en-US" sz="2000" dirty="0" smtClean="0">
                <a:hlinkClick r:id="rId2"/>
              </a:rPr>
              <a:t>www.kentico.com/Support/Consulting/Overview</a:t>
            </a:r>
            <a:endParaRPr lang="en-US" sz="2000" dirty="0" smtClean="0"/>
          </a:p>
          <a:p>
            <a:r>
              <a:rPr lang="en-US" sz="2000" dirty="0" smtClean="0"/>
              <a:t>Links: </a:t>
            </a:r>
            <a:r>
              <a:rPr lang="en-US" sz="2000" dirty="0">
                <a:hlinkClick r:id="rId3"/>
              </a:rPr>
              <a:t>http</a:t>
            </a:r>
            <a:r>
              <a:rPr lang="en-US" sz="2000" dirty="0" smtClean="0">
                <a:hlinkClick r:id="rId3"/>
              </a:rPr>
              <a:t>://KenticoCMS.pro/Links</a:t>
            </a:r>
            <a:endParaRPr lang="en-US" sz="2000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-SquaresBlu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Presentation-SquaresBlue</Template>
  <TotalTime>4044</TotalTime>
  <Words>124</Words>
  <Application>Microsoft Office PowerPoint</Application>
  <PresentationFormat>On-screen Show (4:3)</PresentationFormat>
  <Paragraphs>41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Presentation-SquaresBlue</vt:lpstr>
      <vt:lpstr>Using Kentico's Tools to Migrate Website Easily</vt:lpstr>
      <vt:lpstr>Easy Site Migration Agenda</vt:lpstr>
      <vt:lpstr>Easy Site Migration</vt:lpstr>
      <vt:lpstr>Questions</vt:lpstr>
      <vt:lpstr>Resources</vt:lpstr>
      <vt:lpstr>Contact Me</vt:lpstr>
    </vt:vector>
  </TitlesOfParts>
  <Company>Kentico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Miro Remias</dc:creator>
  <cp:lastModifiedBy>Neil Powers</cp:lastModifiedBy>
  <cp:revision>309</cp:revision>
  <cp:lastPrinted>2012-05-30T04:12:47Z</cp:lastPrinted>
  <dcterms:created xsi:type="dcterms:W3CDTF">2011-12-19T12:41:48Z</dcterms:created>
  <dcterms:modified xsi:type="dcterms:W3CDTF">2012-09-26T16:05:19Z</dcterms:modified>
</cp:coreProperties>
</file>