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673" autoAdjust="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99592" y="5013176"/>
            <a:ext cx="7772400" cy="605929"/>
          </a:xfrm>
        </p:spPr>
        <p:txBody>
          <a:bodyPr>
            <a:normAutofit/>
          </a:bodyPr>
          <a:lstStyle>
            <a:lvl1pPr algn="r">
              <a:defRPr sz="3200" b="1" baseline="0">
                <a:solidFill>
                  <a:schemeClr val="tx1"/>
                </a:solidFill>
              </a:defRPr>
            </a:lvl1pPr>
          </a:lstStyle>
          <a:p>
            <a:r>
              <a:rPr lang="sk-SK" dirty="0" smtClean="0"/>
              <a:t>Heading 1 (Main Title)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67744" y="5661248"/>
            <a:ext cx="6400800" cy="432048"/>
          </a:xfrm>
        </p:spPr>
        <p:txBody>
          <a:bodyPr>
            <a:normAutofit/>
          </a:bodyPr>
          <a:lstStyle>
            <a:lvl1pPr marL="0" indent="0" algn="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dirty="0" smtClean="0"/>
              <a:t>Subheading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dirty="0" smtClean="0"/>
              <a:t>Main Title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Heading 2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C685D-B789-4306-88B4-93B864045626}" type="datetimeFigureOut">
              <a:rPr lang="cs-CZ" smtClean="0"/>
              <a:pPr/>
              <a:t>19.10.2010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F397-6B6F-4825-AAFC-8647298C7FD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5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Developer Exam Preparation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661248"/>
            <a:ext cx="8363744" cy="1196752"/>
          </a:xfrm>
        </p:spPr>
        <p:txBody>
          <a:bodyPr>
            <a:normAutofit/>
          </a:bodyPr>
          <a:lstStyle/>
          <a:p>
            <a:r>
              <a:rPr lang="en-US" dirty="0" smtClean="0"/>
              <a:t>Thom Robbins (thomasr@kentico.com</a:t>
            </a:r>
          </a:p>
          <a:p>
            <a:r>
              <a:rPr lang="en-US" dirty="0" smtClean="0"/>
              <a:t>Bryan </a:t>
            </a:r>
            <a:r>
              <a:rPr lang="en-US" dirty="0" err="1" smtClean="0"/>
              <a:t>Soltis</a:t>
            </a:r>
            <a:r>
              <a:rPr lang="en-US" dirty="0" smtClean="0"/>
              <a:t> (bryan@bitwizards.com)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2800" dirty="0" smtClean="0"/>
              <a:t>True/False – The </a:t>
            </a:r>
            <a:r>
              <a:rPr lang="en-US" sz="2800" dirty="0" err="1" smtClean="0"/>
              <a:t>CustomExceptionHandler</a:t>
            </a:r>
            <a:r>
              <a:rPr lang="en-US" sz="2800" dirty="0" smtClean="0"/>
              <a:t> is a Global event that could be used to send an email to the administrator if an error occurs. 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True/False – The following code snippet will create a new user that has access to CMS Desk and Site Manager</a:t>
            </a:r>
          </a:p>
          <a:p>
            <a:r>
              <a:rPr lang="en-US" sz="2800" dirty="0" smtClean="0"/>
              <a:t>// Create </a:t>
            </a:r>
            <a:r>
              <a:rPr lang="en-US" sz="2800" dirty="0" err="1" smtClean="0"/>
              <a:t>UserInfo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UserInfo</a:t>
            </a:r>
            <a:r>
              <a:rPr lang="en-US" sz="2800" dirty="0" smtClean="0"/>
              <a:t> user = new </a:t>
            </a:r>
            <a:r>
              <a:rPr lang="en-US" sz="2800" dirty="0" err="1" smtClean="0"/>
              <a:t>UserInfo</a:t>
            </a:r>
            <a:r>
              <a:rPr lang="en-US" sz="2800" dirty="0" smtClean="0"/>
              <a:t>();</a:t>
            </a:r>
            <a:br>
              <a:rPr lang="en-US" sz="2800" dirty="0" smtClean="0"/>
            </a:br>
            <a:r>
              <a:rPr lang="en-US" sz="2800" dirty="0" smtClean="0"/>
              <a:t>// Set properties</a:t>
            </a:r>
            <a:br>
              <a:rPr lang="en-US" sz="2800" dirty="0" smtClean="0"/>
            </a:br>
            <a:r>
              <a:rPr lang="en-US" sz="2800" dirty="0" err="1" smtClean="0"/>
              <a:t>user.UserName</a:t>
            </a:r>
            <a:r>
              <a:rPr lang="en-US" sz="2800" dirty="0" smtClean="0"/>
              <a:t> = "Alice";</a:t>
            </a:r>
            <a:br>
              <a:rPr lang="en-US" sz="2800" dirty="0" smtClean="0"/>
            </a:br>
            <a:r>
              <a:rPr lang="en-US" sz="2800" dirty="0" err="1" smtClean="0"/>
              <a:t>user.FirstName</a:t>
            </a:r>
            <a:r>
              <a:rPr lang="en-US" sz="2800" dirty="0" smtClean="0"/>
              <a:t> = "Alice";</a:t>
            </a:r>
            <a:br>
              <a:rPr lang="en-US" sz="2800" dirty="0" smtClean="0"/>
            </a:br>
            <a:r>
              <a:rPr lang="en-US" sz="2800" dirty="0" err="1" smtClean="0"/>
              <a:t>user.LastName</a:t>
            </a:r>
            <a:r>
              <a:rPr lang="en-US" sz="2800" dirty="0" smtClean="0"/>
              <a:t> = "Cooper";</a:t>
            </a:r>
            <a:br>
              <a:rPr lang="en-US" sz="2800" dirty="0" smtClean="0"/>
            </a:br>
            <a:r>
              <a:rPr lang="en-US" sz="2800" dirty="0" err="1" smtClean="0"/>
              <a:t>user.FullName</a:t>
            </a:r>
            <a:r>
              <a:rPr lang="en-US" sz="2800" dirty="0" smtClean="0"/>
              <a:t> = "Alice Cooper";</a:t>
            </a:r>
            <a:br>
              <a:rPr lang="en-US" sz="2800" dirty="0" smtClean="0"/>
            </a:br>
            <a:r>
              <a:rPr lang="en-US" sz="2800" dirty="0" err="1" smtClean="0"/>
              <a:t>user.Email</a:t>
            </a:r>
            <a:r>
              <a:rPr lang="en-US" sz="2800" dirty="0" smtClean="0"/>
              <a:t> = "alice.cooper@domain.com";</a:t>
            </a:r>
            <a:br>
              <a:rPr lang="en-US" sz="2800" dirty="0" smtClean="0"/>
            </a:br>
            <a:r>
              <a:rPr lang="en-US" sz="2800" dirty="0" err="1" smtClean="0"/>
              <a:t>user.IsEditor</a:t>
            </a:r>
            <a:r>
              <a:rPr lang="en-US" sz="2800" dirty="0" smtClean="0"/>
              <a:t> = true;</a:t>
            </a:r>
            <a:br>
              <a:rPr lang="en-US" sz="2800" dirty="0" smtClean="0"/>
            </a:br>
            <a:r>
              <a:rPr lang="en-US" sz="2800" dirty="0" err="1" smtClean="0"/>
              <a:t>user.PreferredCultureCode</a:t>
            </a:r>
            <a:r>
              <a:rPr lang="en-US" sz="2800" dirty="0" smtClean="0"/>
              <a:t> = "en-us";</a:t>
            </a:r>
            <a:br>
              <a:rPr lang="en-US" sz="2800" dirty="0" smtClean="0"/>
            </a:br>
            <a:r>
              <a:rPr lang="en-US" sz="2800" dirty="0" err="1" smtClean="0"/>
              <a:t>user.Enabled</a:t>
            </a:r>
            <a:r>
              <a:rPr lang="en-US" sz="2800" dirty="0" smtClean="0"/>
              <a:t> = true;</a:t>
            </a:r>
            <a:br>
              <a:rPr lang="en-US" sz="2800" dirty="0" smtClean="0"/>
            </a:br>
            <a:r>
              <a:rPr lang="en-US" sz="2800" dirty="0" smtClean="0"/>
              <a:t>// Create new user</a:t>
            </a:r>
            <a:br>
              <a:rPr lang="en-US" sz="2800" dirty="0" smtClean="0"/>
            </a:br>
            <a:r>
              <a:rPr lang="en-US" sz="2800" dirty="0" err="1" smtClean="0"/>
              <a:t>CMS.SiteProvider.UserInfoProvider.SetUserInfo</a:t>
            </a:r>
            <a:r>
              <a:rPr lang="en-US" sz="2800" dirty="0" smtClean="0"/>
              <a:t>(user);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0"/>
            <a:r>
              <a:rPr lang="en-US" sz="2800" dirty="0" smtClean="0"/>
              <a:t>Which of the following features are available when using a custom document type? (Select all that are correct)</a:t>
            </a:r>
          </a:p>
          <a:p>
            <a:pPr lvl="1"/>
            <a:r>
              <a:rPr lang="en-US" dirty="0" smtClean="0"/>
              <a:t>Have alternative forms</a:t>
            </a:r>
          </a:p>
          <a:p>
            <a:pPr lvl="1"/>
            <a:r>
              <a:rPr lang="en-US" dirty="0" smtClean="0"/>
              <a:t>Have transformations</a:t>
            </a:r>
          </a:p>
          <a:p>
            <a:pPr lvl="1"/>
            <a:r>
              <a:rPr lang="en-US" dirty="0" smtClean="0"/>
              <a:t>Have page templates</a:t>
            </a:r>
          </a:p>
          <a:p>
            <a:pPr lvl="1"/>
            <a:r>
              <a:rPr lang="en-US" dirty="0" smtClean="0"/>
              <a:t>Have custom fields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1600" dirty="0" smtClean="0"/>
              <a:t>In which of the following areas can custom functions not be used? (mark any incorrect choice)</a:t>
            </a:r>
          </a:p>
          <a:p>
            <a:pPr lvl="1"/>
            <a:r>
              <a:rPr lang="en-US" sz="1200" dirty="0" smtClean="0"/>
              <a:t>Menu Captions</a:t>
            </a:r>
          </a:p>
          <a:p>
            <a:pPr lvl="1"/>
            <a:r>
              <a:rPr lang="en-US" sz="1200" dirty="0" smtClean="0"/>
              <a:t>Transformations</a:t>
            </a:r>
          </a:p>
          <a:p>
            <a:pPr lvl="1"/>
            <a:r>
              <a:rPr lang="en-US" sz="1200" dirty="0" smtClean="0"/>
              <a:t>Code behind</a:t>
            </a:r>
          </a:p>
          <a:p>
            <a:pPr lvl="1"/>
            <a:r>
              <a:rPr lang="en-US" sz="1200" dirty="0" smtClean="0"/>
              <a:t>Forum Posts</a:t>
            </a: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The creation of transformations is NOT allowed in which of the following CMS 5 administration interfaces? (mark all that are incorrect)</a:t>
            </a:r>
          </a:p>
          <a:p>
            <a:pPr lvl="1"/>
            <a:r>
              <a:rPr lang="en-US" sz="1200" dirty="0" smtClean="0"/>
              <a:t>CMS Site Manager -&gt;Development -&gt; Custom Tables</a:t>
            </a:r>
          </a:p>
          <a:p>
            <a:pPr lvl="1"/>
            <a:r>
              <a:rPr lang="en-US" sz="1200" dirty="0" smtClean="0"/>
              <a:t>CMS Site Manager -&gt;Development -&gt; Document Types</a:t>
            </a:r>
          </a:p>
          <a:p>
            <a:pPr lvl="1"/>
            <a:r>
              <a:rPr lang="en-US" sz="1200" dirty="0" smtClean="0"/>
              <a:t>CMS Desk -&gt; Tools -&gt;Custom Tables</a:t>
            </a:r>
          </a:p>
          <a:p>
            <a:pPr lvl="1"/>
            <a:r>
              <a:rPr lang="en-US" sz="1200" dirty="0" smtClean="0"/>
              <a:t>CMS Desk -&gt; Content tree -&gt; Properties -&gt;Web Part Properties</a:t>
            </a: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(True/False) The Design tab in CMS Desk is only available with Page Templates built with the ASPX model</a:t>
            </a:r>
          </a:p>
          <a:p>
            <a:pPr lvl="1"/>
            <a:r>
              <a:rPr lang="en-US" sz="1200" dirty="0" smtClean="0"/>
              <a:t>True</a:t>
            </a:r>
          </a:p>
          <a:p>
            <a:pPr lvl="1"/>
            <a:r>
              <a:rPr lang="en-US" sz="1200" dirty="0" smtClean="0"/>
              <a:t>False</a:t>
            </a:r>
            <a:r>
              <a:rPr lang="en-US" sz="1600" dirty="0" smtClean="0"/>
              <a:t> </a:t>
            </a:r>
          </a:p>
          <a:p>
            <a:pPr lvl="0"/>
            <a:r>
              <a:rPr lang="en-US" sz="1600" dirty="0" smtClean="0"/>
              <a:t>(True/False) In order to debug a page template with Visual Studio the debug key is added to the </a:t>
            </a:r>
            <a:r>
              <a:rPr lang="en-US" sz="1600" dirty="0" err="1" smtClean="0"/>
              <a:t>web.config</a:t>
            </a:r>
            <a:r>
              <a:rPr lang="en-US" sz="1600" dirty="0" smtClean="0"/>
              <a:t> file</a:t>
            </a:r>
          </a:p>
          <a:p>
            <a:pPr lvl="1"/>
            <a:r>
              <a:rPr lang="en-US" sz="1200" dirty="0" smtClean="0"/>
              <a:t>True</a:t>
            </a:r>
          </a:p>
          <a:p>
            <a:pPr lvl="1"/>
            <a:r>
              <a:rPr lang="en-US" sz="1200" dirty="0" smtClean="0"/>
              <a:t>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The </a:t>
            </a:r>
            <a:r>
              <a:rPr lang="en-US" sz="2800" dirty="0" err="1" smtClean="0"/>
              <a:t>CMS.CMSHelper.CMSContext</a:t>
            </a:r>
            <a:r>
              <a:rPr lang="en-US" sz="2800" dirty="0" smtClean="0"/>
              <a:t> class provides information about which of the following?</a:t>
            </a:r>
          </a:p>
          <a:p>
            <a:pPr lvl="1"/>
            <a:r>
              <a:rPr lang="en-US" dirty="0" smtClean="0"/>
              <a:t>Current site</a:t>
            </a:r>
          </a:p>
          <a:p>
            <a:pPr lvl="1"/>
            <a:r>
              <a:rPr lang="en-US" dirty="0" smtClean="0"/>
              <a:t>Current user</a:t>
            </a:r>
          </a:p>
          <a:p>
            <a:pPr lvl="1"/>
            <a:r>
              <a:rPr lang="en-US" dirty="0" smtClean="0"/>
              <a:t>Current page</a:t>
            </a:r>
          </a:p>
          <a:p>
            <a:pPr lvl="1"/>
            <a:r>
              <a:rPr lang="en-US" dirty="0" smtClean="0"/>
              <a:t>All of the above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Which of the following API class allows the viewing of user information? (mark all that are correct)</a:t>
            </a:r>
          </a:p>
          <a:p>
            <a:pPr lvl="1"/>
            <a:r>
              <a:rPr lang="en-US" dirty="0" err="1" smtClean="0"/>
              <a:t>CMS.SettingsProvider.CMSConstraints</a:t>
            </a:r>
            <a:endParaRPr lang="en-US" dirty="0" smtClean="0"/>
          </a:p>
          <a:p>
            <a:pPr lvl="1"/>
            <a:r>
              <a:rPr lang="en-US" dirty="0" err="1" smtClean="0"/>
              <a:t>CMS.Community.FriendInfo</a:t>
            </a:r>
            <a:endParaRPr lang="en-US" dirty="0" smtClean="0"/>
          </a:p>
          <a:p>
            <a:pPr lvl="1"/>
            <a:r>
              <a:rPr lang="en-US" dirty="0" err="1" smtClean="0"/>
              <a:t>CMS.SiteProvider.UserInfoProvider</a:t>
            </a:r>
            <a:endParaRPr lang="en-US" dirty="0" smtClean="0"/>
          </a:p>
          <a:p>
            <a:pPr lvl="1"/>
            <a:r>
              <a:rPr lang="en-US" dirty="0" err="1" smtClean="0"/>
              <a:t>CMS.CMSHelper.CMSContext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When displaying dynamic data in a transformation, which of the following are NOT valid (mark all that are NOT correct)</a:t>
            </a:r>
          </a:p>
          <a:p>
            <a:pPr lvl="1"/>
            <a:r>
              <a:rPr lang="en-US" dirty="0" err="1" smtClean="0"/>
              <a:t>Eval</a:t>
            </a:r>
            <a:r>
              <a:rPr lang="en-US" dirty="0" smtClean="0"/>
              <a:t>(“”), API, Built in Methods</a:t>
            </a:r>
          </a:p>
          <a:p>
            <a:pPr lvl="1"/>
            <a:r>
              <a:rPr lang="en-US" dirty="0" smtClean="0"/>
              <a:t>HTML Markup, </a:t>
            </a:r>
            <a:r>
              <a:rPr lang="en-US" dirty="0" err="1" smtClean="0"/>
              <a:t>Eval</a:t>
            </a:r>
            <a:r>
              <a:rPr lang="en-US" dirty="0" smtClean="0"/>
              <a:t>(“”), Built in Methods</a:t>
            </a:r>
          </a:p>
          <a:p>
            <a:pPr lvl="1"/>
            <a:r>
              <a:rPr lang="en-US" dirty="0" smtClean="0"/>
              <a:t>Custom Function, HTML Markup, User Control</a:t>
            </a:r>
          </a:p>
          <a:p>
            <a:pPr lvl="1"/>
            <a:r>
              <a:rPr lang="en-US" dirty="0" smtClean="0"/>
              <a:t>Dynamic Data cannot be displayed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Transformations are applied to the Editable Region control type using the Design tab.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Entering the /products/% into the Path property of a web part will select which documents</a:t>
            </a:r>
          </a:p>
          <a:p>
            <a:pPr lvl="1"/>
            <a:r>
              <a:rPr lang="en-US" dirty="0" smtClean="0"/>
              <a:t>All product type documents under the root path</a:t>
            </a:r>
          </a:p>
          <a:p>
            <a:pPr lvl="1"/>
            <a:r>
              <a:rPr lang="en-US" dirty="0" smtClean="0"/>
              <a:t>All news type documents under the products path</a:t>
            </a:r>
          </a:p>
          <a:p>
            <a:pPr lvl="1"/>
            <a:r>
              <a:rPr lang="en-US" dirty="0" smtClean="0"/>
              <a:t>All documents under the products path</a:t>
            </a:r>
          </a:p>
          <a:p>
            <a:pPr lvl="1"/>
            <a:r>
              <a:rPr lang="en-US" dirty="0" smtClean="0"/>
              <a:t>All document starting at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2800" dirty="0" smtClean="0"/>
              <a:t>(True/False) the </a:t>
            </a:r>
            <a:r>
              <a:rPr lang="en-US" sz="2800" dirty="0" err="1" smtClean="0"/>
              <a:t>CMS.CMSHelper.TreeHelper.SelectNodes</a:t>
            </a:r>
            <a:r>
              <a:rPr lang="en-US" sz="2800" dirty="0" smtClean="0"/>
              <a:t> method returns a </a:t>
            </a:r>
            <a:r>
              <a:rPr lang="en-US" sz="2800" dirty="0" err="1" smtClean="0"/>
              <a:t>DataSet</a:t>
            </a:r>
            <a:r>
              <a:rPr lang="en-US" sz="2800" dirty="0" smtClean="0"/>
              <a:t> object containing the nodes (documents) from a given path.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Transformations cannot be applied to a portal engine page from these areas? (mark all that apply)</a:t>
            </a:r>
          </a:p>
          <a:p>
            <a:pPr lvl="1"/>
            <a:r>
              <a:rPr lang="en-US" dirty="0" smtClean="0"/>
              <a:t>CMS Desk -&gt; Choose page -&gt; Design tab -&gt; Web part properties</a:t>
            </a:r>
          </a:p>
          <a:p>
            <a:pPr lvl="1"/>
            <a:r>
              <a:rPr lang="en-US" dirty="0" smtClean="0"/>
              <a:t>CMS Desk -&gt; Choose document -&gt; Design tab -&gt; Web part properties</a:t>
            </a:r>
          </a:p>
          <a:p>
            <a:pPr lvl="1"/>
            <a:r>
              <a:rPr lang="en-US" dirty="0" smtClean="0"/>
              <a:t>CMS Desk -&gt; Choose Page -&gt; Properties -&gt; Web part properties</a:t>
            </a:r>
          </a:p>
          <a:p>
            <a:pPr lvl="1"/>
            <a:r>
              <a:rPr lang="en-US" dirty="0" smtClean="0"/>
              <a:t>CMS Desk -&gt; Choose page -&gt; Page tab -&gt; Web part properties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Transformations can be edited in the Kentico CMS 5 interface through the CMS Site Manager -&gt; Development -&gt; Document Types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Transformations can be edited in the Kentico CMS 5 interface through the CMS Desk -&gt; Tools -&gt; Custom Tables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 </a:t>
            </a:r>
          </a:p>
          <a:p>
            <a:pPr lvl="0"/>
            <a:r>
              <a:rPr lang="en-US" sz="2800" dirty="0" smtClean="0"/>
              <a:t>Which of the following will cause an error when referencing a transformation? (Mark all that will generate an error)</a:t>
            </a:r>
          </a:p>
          <a:p>
            <a:pPr lvl="1"/>
            <a:r>
              <a:rPr lang="en-US" dirty="0" smtClean="0"/>
              <a:t>En-</a:t>
            </a:r>
            <a:r>
              <a:rPr lang="en-US" dirty="0" err="1" smtClean="0"/>
              <a:t>us.MyTransformation</a:t>
            </a:r>
            <a:endParaRPr lang="en-US" dirty="0" smtClean="0"/>
          </a:p>
          <a:p>
            <a:pPr lvl="1"/>
            <a:r>
              <a:rPr lang="en-US" dirty="0" err="1" smtClean="0"/>
              <a:t>ClassName.MyTransformation</a:t>
            </a:r>
            <a:endParaRPr lang="en-US" dirty="0" smtClean="0"/>
          </a:p>
          <a:p>
            <a:pPr lvl="1"/>
            <a:r>
              <a:rPr lang="en-US" dirty="0" err="1" smtClean="0"/>
              <a:t>DocumentName.MyTransformation</a:t>
            </a:r>
            <a:endParaRPr lang="en-US" dirty="0" smtClean="0"/>
          </a:p>
          <a:p>
            <a:pPr lvl="1"/>
            <a:r>
              <a:rPr lang="en-US" dirty="0" err="1" smtClean="0"/>
              <a:t>Sitename.MyTransformation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sz="2800" dirty="0" smtClean="0"/>
              <a:t>(True/False) In order to enable workflow, versioning and content/locking site wide you must at least enable Check in/Check Out in Site Administrator Content Management Settings and define a scope for the default workflow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In Kentico CMS 5 you are able to define a maximum of two document aliases for any document.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All widgets are based on web parts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By default when a new widget is created all configuration properties are automatically exposed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Workflow includes which of the following features (Select all that are correct)</a:t>
            </a:r>
          </a:p>
          <a:p>
            <a:pPr lvl="1"/>
            <a:r>
              <a:rPr lang="en-US" dirty="0" smtClean="0"/>
              <a:t>Organize the process of content creation</a:t>
            </a:r>
          </a:p>
          <a:p>
            <a:pPr lvl="1"/>
            <a:r>
              <a:rPr lang="en-US" dirty="0" smtClean="0"/>
              <a:t>Versioning</a:t>
            </a:r>
          </a:p>
          <a:p>
            <a:pPr lvl="1"/>
            <a:r>
              <a:rPr lang="en-US" dirty="0" smtClean="0"/>
              <a:t>Content locking (Check in/Check out)</a:t>
            </a:r>
          </a:p>
          <a:p>
            <a:pPr lvl="1"/>
            <a:r>
              <a:rPr lang="en-US" dirty="0" smtClean="0"/>
              <a:t>Document archiving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2800" dirty="0" smtClean="0"/>
              <a:t>Document types have which of the following?</a:t>
            </a:r>
          </a:p>
          <a:p>
            <a:pPr lvl="1"/>
            <a:r>
              <a:rPr lang="en-US" dirty="0" smtClean="0"/>
              <a:t>Editing form layout</a:t>
            </a:r>
          </a:p>
          <a:p>
            <a:pPr lvl="1"/>
            <a:r>
              <a:rPr lang="en-US" dirty="0" smtClean="0"/>
              <a:t>Data structures</a:t>
            </a:r>
          </a:p>
          <a:p>
            <a:pPr lvl="1"/>
            <a:r>
              <a:rPr lang="en-US" dirty="0" smtClean="0"/>
              <a:t>Transformations</a:t>
            </a:r>
          </a:p>
          <a:p>
            <a:pPr lvl="1"/>
            <a:r>
              <a:rPr lang="en-US" dirty="0" smtClean="0"/>
              <a:t>All of the above</a:t>
            </a:r>
          </a:p>
          <a:p>
            <a:pPr lvl="0"/>
            <a:r>
              <a:rPr lang="en-US" sz="2800" dirty="0" smtClean="0"/>
              <a:t>Creating custom document types is done in which interface?</a:t>
            </a:r>
          </a:p>
          <a:p>
            <a:pPr lvl="1"/>
            <a:r>
              <a:rPr lang="en-US" dirty="0" smtClean="0"/>
              <a:t>CMS Desk</a:t>
            </a:r>
          </a:p>
          <a:p>
            <a:pPr lvl="1"/>
            <a:r>
              <a:rPr lang="en-US" dirty="0" smtClean="0"/>
              <a:t>Content tree</a:t>
            </a:r>
          </a:p>
          <a:p>
            <a:pPr lvl="1"/>
            <a:r>
              <a:rPr lang="en-US" dirty="0" smtClean="0"/>
              <a:t>Design tab</a:t>
            </a:r>
          </a:p>
          <a:p>
            <a:pPr lvl="1"/>
            <a:r>
              <a:rPr lang="en-US" dirty="0" smtClean="0"/>
              <a:t>Site Manager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All workflow settings are managed in Site Manager -&gt; Development -&gt; Workflows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0"/>
            <a:r>
              <a:rPr lang="en-US" sz="2800" dirty="0" smtClean="0"/>
              <a:t>Kentico CMS 5 content staging support which of the following (select all that apply)</a:t>
            </a:r>
          </a:p>
          <a:p>
            <a:pPr lvl="1"/>
            <a:r>
              <a:rPr lang="en-US" dirty="0" smtClean="0"/>
              <a:t>Document attachments</a:t>
            </a:r>
          </a:p>
          <a:p>
            <a:pPr lvl="1"/>
            <a:r>
              <a:rPr lang="en-US" dirty="0" smtClean="0"/>
              <a:t>Document relationships</a:t>
            </a:r>
          </a:p>
          <a:p>
            <a:pPr lvl="1"/>
            <a:r>
              <a:rPr lang="en-US" dirty="0" smtClean="0"/>
              <a:t>Custom tables</a:t>
            </a:r>
          </a:p>
          <a:p>
            <a:pPr lvl="1"/>
            <a:r>
              <a:rPr lang="en-US" dirty="0" smtClean="0"/>
              <a:t>ACLs (document permissions)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(True/False) Kentico CMS 5 Content Staging will automatically synchronize Blog comments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0"/>
            <a:r>
              <a:rPr lang="en-US" sz="2800" dirty="0" smtClean="0"/>
              <a:t>(True/False) The </a:t>
            </a:r>
            <a:r>
              <a:rPr lang="en-US" sz="2800" dirty="0" err="1" smtClean="0"/>
              <a:t>TreeNode</a:t>
            </a:r>
            <a:r>
              <a:rPr lang="en-US" sz="2800" dirty="0" smtClean="0"/>
              <a:t> methods are used to access both un-versioned and versioned document in the CMS system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2800" dirty="0" smtClean="0"/>
              <a:t>In Kentico CMS 5 ASPX Page Templates provide the following features? (Select all that correct)</a:t>
            </a:r>
          </a:p>
          <a:p>
            <a:pPr lvl="1"/>
            <a:r>
              <a:rPr lang="en-US" dirty="0" smtClean="0"/>
              <a:t>Design tab</a:t>
            </a:r>
          </a:p>
          <a:p>
            <a:pPr lvl="1"/>
            <a:r>
              <a:rPr lang="en-US" dirty="0" smtClean="0"/>
              <a:t>Preview mode</a:t>
            </a:r>
          </a:p>
          <a:p>
            <a:pPr lvl="1"/>
            <a:r>
              <a:rPr lang="en-US" dirty="0" smtClean="0"/>
              <a:t>Editing mode</a:t>
            </a:r>
          </a:p>
          <a:p>
            <a:pPr lvl="1"/>
            <a:r>
              <a:rPr lang="en-US" dirty="0" smtClean="0"/>
              <a:t>Master page tab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Which Using statement is needed to access a node in the Content tree?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CMS.SiteProvider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CMS.GlobalHelper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CMS.TreeEngine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CMS.DataEngine</a:t>
            </a:r>
            <a:r>
              <a:rPr lang="en-US" dirty="0" smtClean="0"/>
              <a:t>;</a:t>
            </a:r>
          </a:p>
          <a:p>
            <a:pPr lvl="0"/>
            <a:r>
              <a:rPr lang="en-US" sz="2800" dirty="0" smtClean="0"/>
              <a:t>Kentico CMS 5.5 natively supports which of the following authentication methods?</a:t>
            </a:r>
          </a:p>
          <a:p>
            <a:pPr lvl="1"/>
            <a:r>
              <a:rPr lang="en-US" dirty="0" smtClean="0"/>
              <a:t>Open ID</a:t>
            </a:r>
          </a:p>
          <a:p>
            <a:pPr lvl="1"/>
            <a:r>
              <a:rPr lang="en-US" dirty="0" smtClean="0"/>
              <a:t>Windows Live ID</a:t>
            </a:r>
          </a:p>
          <a:p>
            <a:pPr lvl="1"/>
            <a:r>
              <a:rPr lang="en-US" dirty="0" smtClean="0"/>
              <a:t>Active Directory</a:t>
            </a:r>
          </a:p>
          <a:p>
            <a:pPr lvl="1"/>
            <a:r>
              <a:rPr lang="en-US" dirty="0" smtClean="0"/>
              <a:t>All of the above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Which is not an available page template type for Kentico CMS 5? (Mark all that are incorrect)</a:t>
            </a:r>
          </a:p>
          <a:p>
            <a:pPr lvl="1"/>
            <a:r>
              <a:rPr lang="en-US" dirty="0" smtClean="0"/>
              <a:t>Portal Page</a:t>
            </a:r>
          </a:p>
          <a:p>
            <a:pPr lvl="1"/>
            <a:r>
              <a:rPr lang="en-US" dirty="0" smtClean="0"/>
              <a:t>ASPX Page</a:t>
            </a:r>
          </a:p>
          <a:p>
            <a:pPr lvl="1"/>
            <a:r>
              <a:rPr lang="en-US" dirty="0" smtClean="0"/>
              <a:t>JSP Page</a:t>
            </a:r>
          </a:p>
          <a:p>
            <a:pPr lvl="1"/>
            <a:r>
              <a:rPr lang="en-US" dirty="0" smtClean="0"/>
              <a:t>Master Page</a:t>
            </a:r>
          </a:p>
          <a:p>
            <a:pPr lvl="0"/>
            <a:r>
              <a:rPr lang="en-US" sz="2800" dirty="0" smtClean="0"/>
              <a:t>Which DLL do you set a reference to in order to add the Kentico CMS controls in Visual Studio?</a:t>
            </a:r>
          </a:p>
          <a:p>
            <a:pPr lvl="1"/>
            <a:r>
              <a:rPr lang="en-US" dirty="0" err="1" smtClean="0"/>
              <a:t>Kentico.WebControls.dll</a:t>
            </a:r>
            <a:endParaRPr lang="en-US" dirty="0" smtClean="0"/>
          </a:p>
          <a:p>
            <a:pPr lvl="1"/>
            <a:r>
              <a:rPr lang="en-US" dirty="0" err="1" smtClean="0"/>
              <a:t>CMS.UIControls.dll</a:t>
            </a:r>
            <a:endParaRPr lang="en-US" dirty="0" smtClean="0"/>
          </a:p>
          <a:p>
            <a:pPr lvl="1"/>
            <a:r>
              <a:rPr lang="en-US" dirty="0" err="1" smtClean="0"/>
              <a:t>CMS.Controls.dll</a:t>
            </a:r>
            <a:endParaRPr lang="en-US" dirty="0" smtClean="0"/>
          </a:p>
          <a:p>
            <a:pPr lvl="1"/>
            <a:r>
              <a:rPr lang="en-US" dirty="0" err="1" smtClean="0"/>
              <a:t>Kentico.Controls.dll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sz="2800" dirty="0" smtClean="0"/>
              <a:t>True/False – Custom document types are searchable using smart search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0"/>
            <a:r>
              <a:rPr lang="en-US" sz="2800" dirty="0" smtClean="0"/>
              <a:t>True/False – In Kentico CMS 5 it is not possible to restrict document types by site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True/False – Namespaces are used to group custom document types together. 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0"/>
            <a:r>
              <a:rPr lang="en-US" sz="2800" dirty="0" smtClean="0"/>
              <a:t>What types of custom fields can you create with a custom document type?</a:t>
            </a:r>
          </a:p>
          <a:p>
            <a:pPr lvl="1"/>
            <a:r>
              <a:rPr lang="en-US" dirty="0" smtClean="0"/>
              <a:t>Text box</a:t>
            </a:r>
          </a:p>
          <a:p>
            <a:pPr lvl="1"/>
            <a:r>
              <a:rPr lang="en-US" dirty="0" smtClean="0"/>
              <a:t>Media selection</a:t>
            </a:r>
          </a:p>
          <a:p>
            <a:pPr lvl="1"/>
            <a:r>
              <a:rPr lang="en-US" dirty="0" smtClean="0"/>
              <a:t>Label</a:t>
            </a:r>
          </a:p>
          <a:p>
            <a:pPr lvl="1"/>
            <a:r>
              <a:rPr lang="en-US" dirty="0" smtClean="0"/>
              <a:t>All of the above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True/False – New document types must contain at least one custom field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0"/>
            <a:r>
              <a:rPr lang="en-US" sz="2800" dirty="0" smtClean="0"/>
              <a:t>Which of the following Using statements in needed to access the current user’s email address?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CMS.DataEngine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CMS.GlobalHelper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CMS.TreeEngine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CMS.SiteProvider</a:t>
            </a:r>
            <a:r>
              <a:rPr lang="en-US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2800" dirty="0" smtClean="0"/>
              <a:t>Which action allows a custom module to be visible in Site Manager?</a:t>
            </a:r>
          </a:p>
          <a:p>
            <a:pPr lvl="1"/>
            <a:r>
              <a:rPr lang="en-US" dirty="0" smtClean="0"/>
              <a:t>Add a special Site Manager permission to the custom module and allow access CMS Desk administrators</a:t>
            </a:r>
          </a:p>
          <a:p>
            <a:pPr lvl="1"/>
            <a:r>
              <a:rPr lang="en-US" dirty="0" smtClean="0"/>
              <a:t>Add a UI element to the My Desk module</a:t>
            </a:r>
          </a:p>
          <a:p>
            <a:pPr lvl="1"/>
            <a:r>
              <a:rPr lang="en-US" dirty="0" smtClean="0"/>
              <a:t>Copy the ASPX file to the ~/</a:t>
            </a:r>
            <a:r>
              <a:rPr lang="en-US" dirty="0" err="1" smtClean="0"/>
              <a:t>CMSSiteManager</a:t>
            </a:r>
            <a:r>
              <a:rPr lang="en-US" dirty="0" smtClean="0"/>
              <a:t> directory</a:t>
            </a:r>
          </a:p>
          <a:p>
            <a:pPr lvl="1"/>
            <a:r>
              <a:rPr lang="en-US" dirty="0" smtClean="0"/>
              <a:t>Check the “Show in development” box on the General tab for the custom module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Which </a:t>
            </a:r>
            <a:r>
              <a:rPr lang="en-US" sz="2800" dirty="0" err="1" smtClean="0"/>
              <a:t>web.config</a:t>
            </a:r>
            <a:r>
              <a:rPr lang="en-US" sz="2800" dirty="0" smtClean="0"/>
              <a:t> key is used to enable custom event handlers in your Kentico CMS 5 website?</a:t>
            </a:r>
          </a:p>
          <a:p>
            <a:pPr lvl="1"/>
            <a:r>
              <a:rPr lang="en-US" dirty="0" smtClean="0"/>
              <a:t>&lt;add key = “</a:t>
            </a:r>
            <a:r>
              <a:rPr lang="en-US" dirty="0" err="1" smtClean="0"/>
              <a:t>CMSUseCustomHandlers</a:t>
            </a:r>
            <a:r>
              <a:rPr lang="en-US" dirty="0" smtClean="0"/>
              <a:t>” value=true&gt;</a:t>
            </a:r>
          </a:p>
          <a:p>
            <a:pPr lvl="1"/>
            <a:r>
              <a:rPr lang="en-US" dirty="0" smtClean="0"/>
              <a:t>&lt;add key = “</a:t>
            </a:r>
            <a:r>
              <a:rPr lang="en-US" dirty="0" err="1" smtClean="0"/>
              <a:t>CMSUseSessionCookies</a:t>
            </a:r>
            <a:r>
              <a:rPr lang="en-US" dirty="0" smtClean="0"/>
              <a:t>”  value=”true&gt;</a:t>
            </a:r>
          </a:p>
          <a:p>
            <a:pPr lvl="1"/>
            <a:r>
              <a:rPr lang="en-US" dirty="0" smtClean="0"/>
              <a:t>&lt;add key = “</a:t>
            </a:r>
            <a:r>
              <a:rPr lang="en-US" dirty="0" err="1" smtClean="0"/>
              <a:t>CMSUseDefinedEventHandlers</a:t>
            </a:r>
            <a:r>
              <a:rPr lang="en-US" dirty="0" smtClean="0"/>
              <a:t>” value=”true”&gt;</a:t>
            </a:r>
          </a:p>
          <a:p>
            <a:pPr lvl="1"/>
            <a:r>
              <a:rPr lang="en-US" dirty="0" smtClean="0"/>
              <a:t>&lt;add key = “</a:t>
            </a:r>
            <a:r>
              <a:rPr lang="en-US" dirty="0" err="1" smtClean="0"/>
              <a:t>CMSUseSessionCookies</a:t>
            </a:r>
            <a:r>
              <a:rPr lang="en-US" dirty="0" smtClean="0"/>
              <a:t>” value=”true”&gt;</a:t>
            </a:r>
          </a:p>
          <a:p>
            <a:pPr lvl="0"/>
            <a:r>
              <a:rPr lang="en-US" sz="2800" dirty="0" smtClean="0"/>
              <a:t>True/False – Edit/Published/Archived are the default steps created for any new workflow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  <a:r>
              <a:rPr lang="en-US" sz="2800" dirty="0" smtClean="0"/>
              <a:t> </a:t>
            </a:r>
          </a:p>
          <a:p>
            <a:pPr lvl="0"/>
            <a:r>
              <a:rPr lang="en-US" sz="2800" dirty="0" smtClean="0"/>
              <a:t>When writing a Global Event handler for updating documents without a workflow which class would you place your code in?</a:t>
            </a:r>
          </a:p>
          <a:p>
            <a:pPr lvl="1"/>
            <a:r>
              <a:rPr lang="en-US" dirty="0" err="1" smtClean="0"/>
              <a:t>CustomDataHandler.cs</a:t>
            </a:r>
            <a:endParaRPr lang="en-US" dirty="0" smtClean="0"/>
          </a:p>
          <a:p>
            <a:pPr lvl="1"/>
            <a:r>
              <a:rPr lang="en-US" dirty="0" err="1" smtClean="0"/>
              <a:t>CustomTreeNodeHandler.cs</a:t>
            </a:r>
            <a:endParaRPr lang="en-US" dirty="0" smtClean="0"/>
          </a:p>
          <a:p>
            <a:pPr lvl="1"/>
            <a:r>
              <a:rPr lang="en-US" dirty="0" err="1" smtClean="0"/>
              <a:t>CustomWorkflowHandler.cs</a:t>
            </a:r>
            <a:endParaRPr lang="en-US" dirty="0" smtClean="0"/>
          </a:p>
          <a:p>
            <a:pPr lvl="1"/>
            <a:r>
              <a:rPr lang="en-US" dirty="0" err="1" smtClean="0"/>
              <a:t>CustomSecurityHandler.cs</a:t>
            </a:r>
            <a:endParaRPr lang="en-US" dirty="0" smtClean="0"/>
          </a:p>
          <a:p>
            <a:pPr lvl="0"/>
            <a:r>
              <a:rPr lang="en-US" sz="2800" dirty="0" smtClean="0"/>
              <a:t>When writing a Global Event handler for updating documents that are part of a workflow which class would you place your code in?</a:t>
            </a:r>
          </a:p>
          <a:p>
            <a:pPr lvl="1"/>
            <a:r>
              <a:rPr lang="en-US" dirty="0" err="1" smtClean="0"/>
              <a:t>CustomDataHandler.cs</a:t>
            </a:r>
            <a:endParaRPr lang="en-US" dirty="0" smtClean="0"/>
          </a:p>
          <a:p>
            <a:pPr lvl="1"/>
            <a:r>
              <a:rPr lang="en-US" dirty="0" err="1" smtClean="0"/>
              <a:t>CustomTreeNodeHandler.cs</a:t>
            </a:r>
            <a:endParaRPr lang="en-US" dirty="0" smtClean="0"/>
          </a:p>
          <a:p>
            <a:pPr lvl="1"/>
            <a:r>
              <a:rPr lang="en-US" dirty="0" err="1" smtClean="0"/>
              <a:t>CustomWorkflowHandler.cs</a:t>
            </a:r>
            <a:endParaRPr lang="en-US" dirty="0" smtClean="0"/>
          </a:p>
          <a:p>
            <a:pPr lvl="1"/>
            <a:r>
              <a:rPr lang="en-US" dirty="0" err="1" smtClean="0"/>
              <a:t>CustomSecurityHandler.cs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ntico Connection Presentation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Kentico Connection Presentation_template</Template>
  <TotalTime>103</TotalTime>
  <Words>299</Words>
  <Application>Microsoft Office PowerPoint</Application>
  <PresentationFormat>On-screen Show (4:3)</PresentationFormat>
  <Paragraphs>194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Kentico Connection Presentation_template</vt:lpstr>
      <vt:lpstr>Developer Exam Preparation</vt:lpstr>
      <vt:lpstr>Sample Questions</vt:lpstr>
      <vt:lpstr>Sample Questions</vt:lpstr>
      <vt:lpstr>Sample Questions</vt:lpstr>
      <vt:lpstr>Sample Questions</vt:lpstr>
      <vt:lpstr>Sample Questions</vt:lpstr>
      <vt:lpstr>Sample Questions</vt:lpstr>
      <vt:lpstr>Sample Questions</vt:lpstr>
      <vt:lpstr>Sample Questions</vt:lpstr>
      <vt:lpstr>Sample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Developer Exam Preparation</dc:title>
  <dc:creator>Thom Robbins</dc:creator>
  <cp:lastModifiedBy>Thom Robbins</cp:lastModifiedBy>
  <cp:revision>3</cp:revision>
  <dcterms:created xsi:type="dcterms:W3CDTF">2010-10-14T23:04:08Z</dcterms:created>
  <dcterms:modified xsi:type="dcterms:W3CDTF">2010-10-19T15:38:07Z</dcterms:modified>
</cp:coreProperties>
</file>